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theme/themeOverride2.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1"/>
    <p:sldMasterId id="2147483688" r:id="rId2"/>
    <p:sldMasterId id="2147483687" r:id="rId3"/>
    <p:sldMasterId id="2147483767" r:id="rId4"/>
    <p:sldMasterId id="2147483778" r:id="rId5"/>
    <p:sldMasterId id="2147483802" r:id="rId6"/>
  </p:sldMasterIdLst>
  <p:notesMasterIdLst>
    <p:notesMasterId r:id="rId30"/>
  </p:notesMasterIdLst>
  <p:sldIdLst>
    <p:sldId id="256" r:id="rId7"/>
    <p:sldId id="348" r:id="rId8"/>
    <p:sldId id="3506" r:id="rId9"/>
    <p:sldId id="3437" r:id="rId10"/>
    <p:sldId id="3412" r:id="rId11"/>
    <p:sldId id="3411" r:id="rId12"/>
    <p:sldId id="3364" r:id="rId13"/>
    <p:sldId id="3509" r:id="rId14"/>
    <p:sldId id="341" r:id="rId15"/>
    <p:sldId id="342" r:id="rId16"/>
    <p:sldId id="343" r:id="rId17"/>
    <p:sldId id="344" r:id="rId18"/>
    <p:sldId id="351" r:id="rId19"/>
    <p:sldId id="353" r:id="rId20"/>
    <p:sldId id="355" r:id="rId21"/>
    <p:sldId id="357" r:id="rId22"/>
    <p:sldId id="358" r:id="rId23"/>
    <p:sldId id="360" r:id="rId24"/>
    <p:sldId id="361" r:id="rId25"/>
    <p:sldId id="352" r:id="rId26"/>
    <p:sldId id="354" r:id="rId27"/>
    <p:sldId id="3510" r:id="rId28"/>
    <p:sldId id="263" r:id="rId29"/>
  </p:sldIdLst>
  <p:sldSz cx="11520488" cy="6480175"/>
  <p:notesSz cx="6858000" cy="9144000"/>
  <p:defaultTextStyle>
    <a:defPPr>
      <a:defRPr lang="en-US"/>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defaultTextStyle>
  <p:extLst>
    <p:ext uri="{521415D9-36F7-43E2-AB2F-B90AF26B5E84}">
      <p14:sectionLst xmlns:p14="http://schemas.microsoft.com/office/powerpoint/2010/main">
        <p14:section name="Vaikejaotis" id="{FCD2976B-EFB0-43CD-AB89-48AF8749A07B}">
          <p14:sldIdLst>
            <p14:sldId id="256"/>
            <p14:sldId id="348"/>
            <p14:sldId id="3506"/>
            <p14:sldId id="3437"/>
            <p14:sldId id="3412"/>
            <p14:sldId id="3411"/>
            <p14:sldId id="3364"/>
            <p14:sldId id="3509"/>
            <p14:sldId id="341"/>
            <p14:sldId id="342"/>
            <p14:sldId id="343"/>
            <p14:sldId id="344"/>
            <p14:sldId id="351"/>
            <p14:sldId id="353"/>
            <p14:sldId id="355"/>
            <p14:sldId id="357"/>
            <p14:sldId id="358"/>
            <p14:sldId id="360"/>
            <p14:sldId id="361"/>
            <p14:sldId id="352"/>
            <p14:sldId id="354"/>
            <p14:sldId id="3510"/>
          </p14:sldIdLst>
        </p14:section>
        <p14:section name="Pealkirjata jaotis" id="{C075F141-F101-4D09-9647-E37CAC360EF0}">
          <p14:sldIdLst>
            <p14:sldId id="263"/>
          </p14:sldIdLst>
        </p14:section>
      </p14:sectionLst>
    </p:ext>
    <p:ext uri="{EFAFB233-063F-42B5-8137-9DF3F51BA10A}">
      <p15:sldGuideLst xmlns:p15="http://schemas.microsoft.com/office/powerpoint/2012/main">
        <p15:guide id="1" orient="horz" pos="4081" userDrawn="1">
          <p15:clr>
            <a:srgbClr val="A4A3A4"/>
          </p15:clr>
        </p15:guide>
        <p15:guide id="2" orient="horz" pos="196" userDrawn="1">
          <p15:clr>
            <a:srgbClr val="A4A3A4"/>
          </p15:clr>
        </p15:guide>
        <p15:guide id="3" orient="horz" pos="3679" userDrawn="1">
          <p15:clr>
            <a:srgbClr val="A4A3A4"/>
          </p15:clr>
        </p15:guide>
        <p15:guide id="4" pos="216" userDrawn="1">
          <p15:clr>
            <a:srgbClr val="A4A3A4"/>
          </p15:clr>
        </p15:guide>
        <p15:guide id="5" pos="702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artu" initials="T" lastIdx="2" clrIdx="0">
    <p:extLst>
      <p:ext uri="{19B8F6BF-5375-455C-9EA6-DF929625EA0E}">
        <p15:presenceInfo xmlns:p15="http://schemas.microsoft.com/office/powerpoint/2012/main" userId="Tartu"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7112E"/>
    <a:srgbClr val="007363"/>
    <a:srgbClr val="000000"/>
    <a:srgbClr val="F58220"/>
    <a:srgbClr val="A8A89D"/>
    <a:srgbClr val="9E0032"/>
    <a:srgbClr val="E7792B"/>
    <a:srgbClr val="D9D9D9"/>
    <a:srgbClr val="006754"/>
    <a:srgbClr val="9FA0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95" autoAdjust="0"/>
    <p:restoredTop sz="96265" autoAdjust="0"/>
  </p:normalViewPr>
  <p:slideViewPr>
    <p:cSldViewPr snapToGrid="0" snapToObjects="1" showGuides="1">
      <p:cViewPr varScale="1">
        <p:scale>
          <a:sx n="91" d="100"/>
          <a:sy n="91" d="100"/>
        </p:scale>
        <p:origin x="523" y="72"/>
      </p:cViewPr>
      <p:guideLst>
        <p:guide orient="horz" pos="4081"/>
        <p:guide orient="horz" pos="196"/>
        <p:guide orient="horz" pos="3679"/>
        <p:guide pos="216"/>
        <p:guide pos="702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59A485-0B50-EB4A-8FB9-B0F3C952AEEE}" type="datetimeFigureOut">
              <a:rPr lang="en-US" smtClean="0"/>
              <a:pPr/>
              <a:t>5/12/2022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t-EE"/>
              <a:t>Click to edit Master text styles</a:t>
            </a:r>
          </a:p>
          <a:p>
            <a:pPr lvl="1"/>
            <a:r>
              <a:rPr lang="et-EE"/>
              <a:t>Second level</a:t>
            </a:r>
          </a:p>
          <a:p>
            <a:pPr lvl="2"/>
            <a:r>
              <a:rPr lang="et-EE"/>
              <a:t>Third level</a:t>
            </a:r>
          </a:p>
          <a:p>
            <a:pPr lvl="3"/>
            <a:r>
              <a:rPr lang="et-EE"/>
              <a:t>Fourth level</a:t>
            </a:r>
          </a:p>
          <a:p>
            <a:pPr lvl="4"/>
            <a:r>
              <a:rPr lang="et-EE"/>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23F989-F611-8142-9A5B-45A4F6D092F9}" type="slidenum">
              <a:rPr lang="en-US" smtClean="0"/>
              <a:pPr/>
              <a:t>‹#›</a:t>
            </a:fld>
            <a:endParaRPr lang="en-US"/>
          </a:p>
        </p:txBody>
      </p:sp>
    </p:spTree>
    <p:extLst>
      <p:ext uri="{BB962C8B-B14F-4D97-AF65-F5344CB8AC3E}">
        <p14:creationId xmlns:p14="http://schemas.microsoft.com/office/powerpoint/2010/main" val="1804436664"/>
      </p:ext>
    </p:extLst>
  </p:cSld>
  <p:clrMap bg1="lt1" tx1="dk1" bg2="lt2" tx2="dk2" accent1="accent1" accent2="accent2" accent3="accent3" accent4="accent4" accent5="accent5" accent6="accent6" hlink="hlink" folHlink="folHlink"/>
  <p:notesStyle>
    <a:lvl1pPr marL="0" algn="l" defTabSz="742950" rtl="0" eaLnBrk="1" latinLnBrk="0" hangingPunct="1">
      <a:defRPr sz="975" kern="1200">
        <a:solidFill>
          <a:schemeClr val="tx1"/>
        </a:solidFill>
        <a:latin typeface="+mn-lt"/>
        <a:ea typeface="+mn-ea"/>
        <a:cs typeface="+mn-cs"/>
      </a:defRPr>
    </a:lvl1pPr>
    <a:lvl2pPr marL="371475" algn="l" defTabSz="742950" rtl="0" eaLnBrk="1" latinLnBrk="0" hangingPunct="1">
      <a:defRPr sz="975" kern="1200">
        <a:solidFill>
          <a:schemeClr val="tx1"/>
        </a:solidFill>
        <a:latin typeface="+mn-lt"/>
        <a:ea typeface="+mn-ea"/>
        <a:cs typeface="+mn-cs"/>
      </a:defRPr>
    </a:lvl2pPr>
    <a:lvl3pPr marL="742950" algn="l" defTabSz="742950" rtl="0" eaLnBrk="1" latinLnBrk="0" hangingPunct="1">
      <a:defRPr sz="975" kern="1200">
        <a:solidFill>
          <a:schemeClr val="tx1"/>
        </a:solidFill>
        <a:latin typeface="+mn-lt"/>
        <a:ea typeface="+mn-ea"/>
        <a:cs typeface="+mn-cs"/>
      </a:defRPr>
    </a:lvl3pPr>
    <a:lvl4pPr marL="1114425" algn="l" defTabSz="742950" rtl="0" eaLnBrk="1" latinLnBrk="0" hangingPunct="1">
      <a:defRPr sz="975" kern="1200">
        <a:solidFill>
          <a:schemeClr val="tx1"/>
        </a:solidFill>
        <a:latin typeface="+mn-lt"/>
        <a:ea typeface="+mn-ea"/>
        <a:cs typeface="+mn-cs"/>
      </a:defRPr>
    </a:lvl4pPr>
    <a:lvl5pPr marL="1485900" algn="l" defTabSz="742950" rtl="0" eaLnBrk="1" latinLnBrk="0" hangingPunct="1">
      <a:defRPr sz="975" kern="1200">
        <a:solidFill>
          <a:schemeClr val="tx1"/>
        </a:solidFill>
        <a:latin typeface="+mn-lt"/>
        <a:ea typeface="+mn-ea"/>
        <a:cs typeface="+mn-cs"/>
      </a:defRPr>
    </a:lvl5pPr>
    <a:lvl6pPr marL="1857375" algn="l" defTabSz="742950" rtl="0" eaLnBrk="1" latinLnBrk="0" hangingPunct="1">
      <a:defRPr sz="975" kern="1200">
        <a:solidFill>
          <a:schemeClr val="tx1"/>
        </a:solidFill>
        <a:latin typeface="+mn-lt"/>
        <a:ea typeface="+mn-ea"/>
        <a:cs typeface="+mn-cs"/>
      </a:defRPr>
    </a:lvl6pPr>
    <a:lvl7pPr marL="2228850" algn="l" defTabSz="742950" rtl="0" eaLnBrk="1" latinLnBrk="0" hangingPunct="1">
      <a:defRPr sz="975" kern="1200">
        <a:solidFill>
          <a:schemeClr val="tx1"/>
        </a:solidFill>
        <a:latin typeface="+mn-lt"/>
        <a:ea typeface="+mn-ea"/>
        <a:cs typeface="+mn-cs"/>
      </a:defRPr>
    </a:lvl7pPr>
    <a:lvl8pPr marL="2600325" algn="l" defTabSz="742950" rtl="0" eaLnBrk="1" latinLnBrk="0" hangingPunct="1">
      <a:defRPr sz="975" kern="1200">
        <a:solidFill>
          <a:schemeClr val="tx1"/>
        </a:solidFill>
        <a:latin typeface="+mn-lt"/>
        <a:ea typeface="+mn-ea"/>
        <a:cs typeface="+mn-cs"/>
      </a:defRPr>
    </a:lvl8pPr>
    <a:lvl9pPr marL="2971800" algn="l" defTabSz="742950" rtl="0" eaLnBrk="1" latinLnBrk="0" hangingPunct="1">
      <a:defRPr sz="975"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defTabSz="915892">
              <a:buClrTx/>
              <a:buSzTx/>
              <a:defRPr/>
            </a:pPr>
            <a:endParaRPr lang="et-EE" b="0" dirty="0"/>
          </a:p>
        </p:txBody>
      </p:sp>
    </p:spTree>
    <p:extLst>
      <p:ext uri="{BB962C8B-B14F-4D97-AF65-F5344CB8AC3E}">
        <p14:creationId xmlns:p14="http://schemas.microsoft.com/office/powerpoint/2010/main" val="2606660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defTabSz="915892">
              <a:buClrTx/>
              <a:buSzTx/>
              <a:defRPr/>
            </a:pPr>
            <a:endParaRPr lang="et-EE" b="0" dirty="0"/>
          </a:p>
        </p:txBody>
      </p:sp>
    </p:spTree>
    <p:extLst>
      <p:ext uri="{BB962C8B-B14F-4D97-AF65-F5344CB8AC3E}">
        <p14:creationId xmlns:p14="http://schemas.microsoft.com/office/powerpoint/2010/main" val="1007866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defTabSz="915892">
              <a:buClrTx/>
              <a:buSzTx/>
              <a:defRPr/>
            </a:pPr>
            <a:endParaRPr lang="et-EE" b="0" dirty="0"/>
          </a:p>
        </p:txBody>
      </p:sp>
    </p:spTree>
    <p:extLst>
      <p:ext uri="{BB962C8B-B14F-4D97-AF65-F5344CB8AC3E}">
        <p14:creationId xmlns:p14="http://schemas.microsoft.com/office/powerpoint/2010/main" val="726227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74:notes"/>
          <p:cNvSpPr txBox="1">
            <a:spLocks noGrp="1"/>
          </p:cNvSpPr>
          <p:nvPr>
            <p:ph type="body" idx="1"/>
          </p:nvPr>
        </p:nvSpPr>
        <p:spPr>
          <a:xfrm>
            <a:off x="679768" y="4715155"/>
            <a:ext cx="5438140" cy="4466987"/>
          </a:xfrm>
          <a:prstGeom prst="rect">
            <a:avLst/>
          </a:prstGeom>
        </p:spPr>
        <p:txBody>
          <a:bodyPr spcFirstLastPara="1" wrap="square" lIns="91410" tIns="45693" rIns="91410" bIns="45693" anchor="t" anchorCtr="0">
            <a:noAutofit/>
          </a:bodyPr>
          <a:lstStyle/>
          <a:p>
            <a:pPr marL="0" indent="0"/>
            <a:r>
              <a:rPr lang="et-EE" dirty="0"/>
              <a:t>Toodangu maht:</a:t>
            </a:r>
          </a:p>
          <a:p>
            <a:pPr marL="0" indent="0"/>
            <a:r>
              <a:rPr lang="et-EE" dirty="0"/>
              <a:t>330,000-500,000 tonni (sõltuvalt toote liigist). Lahustusvat tselluloosi vähem kuna puhtuseaste on kõrgem.</a:t>
            </a:r>
          </a:p>
          <a:p>
            <a:pPr marL="0" indent="0"/>
            <a:endParaRPr lang="et-EE" dirty="0"/>
          </a:p>
          <a:p>
            <a:pPr marL="0" indent="0"/>
            <a:r>
              <a:rPr lang="et-EE" dirty="0"/>
              <a:t>Toormevajadus:</a:t>
            </a:r>
          </a:p>
          <a:p>
            <a:pPr marL="0" indent="0"/>
            <a:r>
              <a:rPr lang="et-EE" dirty="0"/>
              <a:t>2,0-2,3 mln m3 sõltuvalt toote- ja toorme liigist.</a:t>
            </a:r>
          </a:p>
          <a:p>
            <a:pPr marL="0" indent="0"/>
            <a:r>
              <a:rPr lang="et-EE" dirty="0"/>
              <a:t>Mida rohkem lahustuvat tselluloosi ja mida rohkem lehtpuidu kasutamist, seda madalam toormepuidu tarve.</a:t>
            </a:r>
          </a:p>
          <a:p>
            <a:pPr marL="0" indent="0"/>
            <a:endParaRPr lang="et-EE" dirty="0"/>
          </a:p>
          <a:p>
            <a:pPr marL="0" indent="0"/>
            <a:r>
              <a:rPr lang="et-EE" b="1" dirty="0">
                <a:latin typeface="Gordita Medium" pitchFamily="50" charset="-52"/>
                <a:ea typeface="Arial"/>
                <a:cs typeface="Gordita Medium" pitchFamily="50" charset="-52"/>
                <a:sym typeface="Arial"/>
              </a:rPr>
              <a:t>Keskkonnamõjude hindamisel peab arvestama teoreetiliste maksimaalsete mahtudega (500,000t)</a:t>
            </a:r>
            <a:endParaRPr lang="et-EE" dirty="0">
              <a:latin typeface="Gordita" pitchFamily="50" charset="-52"/>
              <a:ea typeface="Arial"/>
              <a:cs typeface="Gordita" pitchFamily="50" charset="-52"/>
              <a:sym typeface="Arial"/>
            </a:endParaRPr>
          </a:p>
          <a:p>
            <a:pPr marL="0" indent="0"/>
            <a:endParaRPr lang="et-EE" dirty="0"/>
          </a:p>
        </p:txBody>
      </p:sp>
      <p:sp>
        <p:nvSpPr>
          <p:cNvPr id="179" name="Google Shape;179;p7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a:t>VKG plaanitav tootmine baseeruks </a:t>
            </a:r>
            <a:r>
              <a:rPr lang="et-EE" dirty="0" err="1"/>
              <a:t>kraft</a:t>
            </a:r>
            <a:r>
              <a:rPr lang="et-EE" dirty="0"/>
              <a:t>-tehnoloogial, mida kasutavad kõik viimasel ajal rajatud </a:t>
            </a:r>
            <a:r>
              <a:rPr lang="et-EE" dirty="0" err="1"/>
              <a:t>biotoodete</a:t>
            </a:r>
            <a:r>
              <a:rPr lang="et-EE" dirty="0"/>
              <a:t> tootmised. Hetkel on näiteks ehitamisel </a:t>
            </a:r>
            <a:r>
              <a:rPr lang="et-EE" dirty="0" err="1"/>
              <a:t>Metsä</a:t>
            </a:r>
            <a:r>
              <a:rPr lang="et-EE" dirty="0"/>
              <a:t> kontserni </a:t>
            </a:r>
            <a:r>
              <a:rPr lang="et-EE" dirty="0" err="1"/>
              <a:t>biotoodete</a:t>
            </a:r>
            <a:r>
              <a:rPr lang="et-EE" dirty="0"/>
              <a:t> tehas </a:t>
            </a:r>
            <a:r>
              <a:rPr lang="et-EE" dirty="0" err="1"/>
              <a:t>Kemis</a:t>
            </a:r>
            <a:r>
              <a:rPr lang="et-EE" dirty="0"/>
              <a:t> Soomes ja UPM kontserni </a:t>
            </a:r>
            <a:r>
              <a:rPr lang="et-EE" dirty="0" err="1"/>
              <a:t>puidurafineerimistehas</a:t>
            </a:r>
            <a:r>
              <a:rPr lang="et-EE" dirty="0"/>
              <a:t> Uruguays. Need tehased on VKG plaanitavast tootmisest vastavalt 3 ja 4 korda suuremad.</a:t>
            </a:r>
          </a:p>
          <a:p>
            <a:endParaRPr lang="et-EE" dirty="0"/>
          </a:p>
          <a:p>
            <a:r>
              <a:rPr lang="et-EE" dirty="0"/>
              <a:t>Kraft-tehnoloogia on puidumassi keemiline töötlemine, protsessis on võimalik kasutada nii okas- kui ka lehtpuud.</a:t>
            </a:r>
          </a:p>
          <a:p>
            <a:r>
              <a:rPr lang="et-EE" dirty="0"/>
              <a:t>Lahustuva tselluloosi tootmise jaoks on tavalist </a:t>
            </a:r>
            <a:r>
              <a:rPr lang="et-EE" dirty="0" err="1"/>
              <a:t>kraft</a:t>
            </a:r>
            <a:r>
              <a:rPr lang="et-EE" dirty="0"/>
              <a:t>-protsessi täiendatud eelhüdrolüüsi ja täiendava tselluloosi puhastamise seadmetega.</a:t>
            </a:r>
          </a:p>
          <a:p>
            <a:r>
              <a:rPr lang="et-EE" dirty="0"/>
              <a:t>Modernsed tootmised on kõrge energiaefektiivsusega ning suudavad kasutada ära kogu puidus oleva potentsiaali.</a:t>
            </a:r>
          </a:p>
          <a:p>
            <a:r>
              <a:rPr lang="et-EE" dirty="0"/>
              <a:t>Tänapäevased tootmiskompleksid on varustatud protsessi lenduvate gaaside </a:t>
            </a:r>
            <a:r>
              <a:rPr lang="et-EE" dirty="0" err="1"/>
              <a:t>kinnipüüdmise</a:t>
            </a:r>
            <a:r>
              <a:rPr lang="et-EE" dirty="0"/>
              <a:t> süsteemiga, mis suunab võimaliku ebameeldivat lõhnahäiringut tekitavad gaasid põletamisele katlasse.</a:t>
            </a:r>
          </a:p>
          <a:p>
            <a:r>
              <a:rPr lang="et-EE" dirty="0"/>
              <a:t>Kompleksi juures on ka reoveepuhastusjaam, mis puhastab protsessis tekkivad reoveed nõutud puhtuseni.</a:t>
            </a:r>
          </a:p>
          <a:p>
            <a:r>
              <a:rPr lang="et-EE" dirty="0"/>
              <a:t>Modernne </a:t>
            </a:r>
            <a:r>
              <a:rPr lang="et-EE" dirty="0" err="1"/>
              <a:t>biotoodete</a:t>
            </a:r>
            <a:r>
              <a:rPr lang="et-EE" dirty="0"/>
              <a:t> tootmine täidab kõiki ELi parima võimaliku tehnika nõudeid nii keskkonna, energiatõhususe, kui ka ressursitõhususe valdkonnas.</a:t>
            </a:r>
          </a:p>
        </p:txBody>
      </p:sp>
      <p:sp>
        <p:nvSpPr>
          <p:cNvPr id="4" name="Slide Number Placeholder 3"/>
          <p:cNvSpPr>
            <a:spLocks noGrp="1"/>
          </p:cNvSpPr>
          <p:nvPr>
            <p:ph type="sldNum" sz="quarter" idx="5"/>
          </p:nvPr>
        </p:nvSpPr>
        <p:spPr/>
        <p:txBody>
          <a:bodyPr/>
          <a:lstStyle/>
          <a:p>
            <a:pPr marL="0" marR="0" lvl="0" indent="0" algn="r" defTabSz="713122" rtl="0" eaLnBrk="1" fontAlgn="auto" latinLnBrk="0" hangingPunct="1">
              <a:lnSpc>
                <a:spcPct val="100000"/>
              </a:lnSpc>
              <a:spcBef>
                <a:spcPts val="0"/>
              </a:spcBef>
              <a:spcAft>
                <a:spcPts val="0"/>
              </a:spcAft>
              <a:buClrTx/>
              <a:buSzTx/>
              <a:buFont typeface="Arial"/>
              <a:buNone/>
              <a:tabLst/>
              <a:defRPr/>
            </a:pPr>
            <a:fld id="{7DE5FC87-FEDC-4777-BE8D-22FE9B811BBC}" type="slidenum">
              <a:rPr kumimoji="0" lang="en-US" sz="1200" b="0" i="0" u="none" strike="noStrike" kern="1200" cap="none" spc="0" normalizeH="0" baseline="0" noProof="0">
                <a:ln>
                  <a:noFill/>
                </a:ln>
                <a:solidFill>
                  <a:prstClr val="black"/>
                </a:solidFill>
                <a:effectLst/>
                <a:uLnTx/>
                <a:uFillTx/>
                <a:latin typeface="Calibri"/>
                <a:ea typeface="+mn-ea"/>
                <a:cs typeface="Arial"/>
                <a:sym typeface="Arial"/>
              </a:rPr>
              <a:pPr marL="0" marR="0" lvl="0" indent="0" algn="r" defTabSz="713122" rtl="0" eaLnBrk="1" fontAlgn="auto" latinLnBrk="0" hangingPunct="1">
                <a:lnSpc>
                  <a:spcPct val="100000"/>
                </a:lnSpc>
                <a:spcBef>
                  <a:spcPts val="0"/>
                </a:spcBef>
                <a:spcAft>
                  <a:spcPts val="0"/>
                </a:spcAft>
                <a:buClrTx/>
                <a:buSzTx/>
                <a:buFont typeface="Arial"/>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7336434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defTabSz="915892">
              <a:buClrTx/>
              <a:buSzTx/>
              <a:defRPr/>
            </a:pPr>
            <a:endParaRPr lang="et-EE" b="0" dirty="0"/>
          </a:p>
        </p:txBody>
      </p:sp>
    </p:spTree>
    <p:extLst>
      <p:ext uri="{BB962C8B-B14F-4D97-AF65-F5344CB8AC3E}">
        <p14:creationId xmlns:p14="http://schemas.microsoft.com/office/powerpoint/2010/main" val="10078660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 Id="rId5" Type="http://schemas.openxmlformats.org/officeDocument/2006/relationships/image" Target="../media/image13.jpeg"/><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16.jpe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1.xml"/><Relationship Id="rId5" Type="http://schemas.openxmlformats.org/officeDocument/2006/relationships/image" Target="../media/image19.jpeg"/><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_Roh">
    <p:spTree>
      <p:nvGrpSpPr>
        <p:cNvPr id="1" name=""/>
        <p:cNvGrpSpPr/>
        <p:nvPr/>
      </p:nvGrpSpPr>
      <p:grpSpPr>
        <a:xfrm>
          <a:off x="0" y="0"/>
          <a:ext cx="0" cy="0"/>
          <a:chOff x="0" y="0"/>
          <a:chExt cx="0" cy="0"/>
        </a:xfrm>
      </p:grpSpPr>
      <p:sp>
        <p:nvSpPr>
          <p:cNvPr id="10" name="Text Placeholder 9"/>
          <p:cNvSpPr>
            <a:spLocks noGrp="1"/>
          </p:cNvSpPr>
          <p:nvPr>
            <p:ph type="body" sz="quarter" idx="11" hasCustomPrompt="1"/>
          </p:nvPr>
        </p:nvSpPr>
        <p:spPr>
          <a:xfrm>
            <a:off x="331248" y="288817"/>
            <a:ext cx="3642590" cy="4068694"/>
          </a:xfrm>
          <a:prstGeom prst="rect">
            <a:avLst/>
          </a:prstGeom>
          <a:solidFill>
            <a:srgbClr val="F58220"/>
          </a:solidFill>
          <a:ln>
            <a:solidFill>
              <a:srgbClr val="F58220"/>
            </a:solidFill>
          </a:ln>
        </p:spPr>
        <p:txBody>
          <a:bodyPr lIns="360000" tIns="360000" rIns="360000" bIns="360000" anchor="b" anchorCtr="0">
            <a:noAutofit/>
          </a:bodyPr>
          <a:lstStyle>
            <a:lvl1pPr marL="0" indent="0">
              <a:buNone/>
              <a:defRPr sz="3600" b="0">
                <a:solidFill>
                  <a:schemeClr val="bg1"/>
                </a:solidFill>
                <a:latin typeface="Arial" pitchFamily="34" charset="0"/>
                <a:cs typeface="Arial" pitchFamily="34" charset="0"/>
              </a:defRPr>
            </a:lvl1pPr>
            <a:lvl2pPr marL="432014" indent="0">
              <a:buNone/>
              <a:defRPr sz="6000">
                <a:solidFill>
                  <a:schemeClr val="bg1"/>
                </a:solidFill>
              </a:defRPr>
            </a:lvl2pPr>
            <a:lvl3pPr marL="864029" indent="0">
              <a:buNone/>
              <a:defRPr sz="5400">
                <a:solidFill>
                  <a:schemeClr val="bg1"/>
                </a:solidFill>
              </a:defRPr>
            </a:lvl3pPr>
            <a:lvl4pPr marL="1296044" indent="0">
              <a:buNone/>
              <a:defRPr sz="4800">
                <a:solidFill>
                  <a:schemeClr val="bg1"/>
                </a:solidFill>
              </a:defRPr>
            </a:lvl4pPr>
            <a:lvl5pPr marL="1728057" indent="0">
              <a:buNone/>
              <a:defRPr sz="4800">
                <a:solidFill>
                  <a:schemeClr val="bg1"/>
                </a:solidFill>
              </a:defRPr>
            </a:lvl5pPr>
          </a:lstStyle>
          <a:p>
            <a:pPr lvl="0"/>
            <a:r>
              <a:rPr lang="et-EE" dirty="0"/>
              <a:t>Ettekande pealkiri</a:t>
            </a:r>
          </a:p>
        </p:txBody>
      </p:sp>
      <p:sp>
        <p:nvSpPr>
          <p:cNvPr id="20" name="Text Placeholder 10"/>
          <p:cNvSpPr>
            <a:spLocks noGrp="1"/>
          </p:cNvSpPr>
          <p:nvPr>
            <p:ph type="body" sz="quarter" idx="13" hasCustomPrompt="1"/>
          </p:nvPr>
        </p:nvSpPr>
        <p:spPr>
          <a:xfrm>
            <a:off x="331248" y="4357510"/>
            <a:ext cx="3642590" cy="1486254"/>
          </a:xfrm>
          <a:prstGeom prst="rect">
            <a:avLst/>
          </a:prstGeom>
          <a:solidFill>
            <a:srgbClr val="F58220"/>
          </a:solidFill>
          <a:ln>
            <a:solidFill>
              <a:srgbClr val="F58220"/>
            </a:solidFill>
          </a:ln>
        </p:spPr>
        <p:txBody>
          <a:bodyPr lIns="360000" tIns="360000" rIns="360000" bIns="360000" anchor="t" anchorCtr="0">
            <a:noAutofit/>
          </a:bodyPr>
          <a:lstStyle>
            <a:lvl1pPr marL="0" indent="0">
              <a:buNone/>
              <a:defRPr sz="1800">
                <a:solidFill>
                  <a:schemeClr val="bg1"/>
                </a:solidFill>
                <a:latin typeface="Arial" pitchFamily="34" charset="0"/>
                <a:cs typeface="Arial" pitchFamily="34" charset="0"/>
              </a:defRPr>
            </a:lvl1pPr>
            <a:lvl2pPr marL="432014" indent="0">
              <a:buNone/>
              <a:defRPr sz="6000">
                <a:solidFill>
                  <a:schemeClr val="bg1"/>
                </a:solidFill>
              </a:defRPr>
            </a:lvl2pPr>
            <a:lvl3pPr marL="864029" indent="0">
              <a:buNone/>
              <a:defRPr sz="5400">
                <a:solidFill>
                  <a:schemeClr val="bg1"/>
                </a:solidFill>
              </a:defRPr>
            </a:lvl3pPr>
            <a:lvl4pPr marL="1296044" indent="0">
              <a:buNone/>
              <a:defRPr sz="4800">
                <a:solidFill>
                  <a:schemeClr val="bg1"/>
                </a:solidFill>
              </a:defRPr>
            </a:lvl4pPr>
            <a:lvl5pPr marL="1728057" indent="0">
              <a:buNone/>
              <a:defRPr sz="4800">
                <a:solidFill>
                  <a:schemeClr val="bg1"/>
                </a:solidFill>
              </a:defRPr>
            </a:lvl5pPr>
          </a:lstStyle>
          <a:p>
            <a:pPr lvl="0"/>
            <a:r>
              <a:rPr lang="et-EE" dirty="0"/>
              <a:t>Kontaktid (</a:t>
            </a:r>
            <a:r>
              <a:rPr lang="et-EE" dirty="0" err="1"/>
              <a:t>nimi/amet/e-post</a:t>
            </a:r>
            <a:r>
              <a:rPr lang="et-EE" dirty="0"/>
              <a:t>)</a:t>
            </a:r>
          </a:p>
        </p:txBody>
      </p:sp>
      <p:sp>
        <p:nvSpPr>
          <p:cNvPr id="22" name="Text Placeholder 21"/>
          <p:cNvSpPr>
            <a:spLocks noGrp="1"/>
          </p:cNvSpPr>
          <p:nvPr>
            <p:ph type="body" sz="quarter" idx="14" hasCustomPrompt="1"/>
          </p:nvPr>
        </p:nvSpPr>
        <p:spPr>
          <a:xfrm>
            <a:off x="8829868" y="6045735"/>
            <a:ext cx="2308568" cy="287337"/>
          </a:xfrm>
          <a:prstGeom prst="rect">
            <a:avLst/>
          </a:prstGeom>
        </p:spPr>
        <p:txBody>
          <a:bodyPr anchor="b" anchorCtr="0"/>
          <a:lstStyle>
            <a:lvl1pPr algn="r">
              <a:buNone/>
              <a:defRPr sz="1200">
                <a:latin typeface="Arial" pitchFamily="34" charset="0"/>
                <a:cs typeface="Arial" pitchFamily="34" charset="0"/>
              </a:defRPr>
            </a:lvl1pPr>
          </a:lstStyle>
          <a:p>
            <a:pPr lvl="0"/>
            <a:r>
              <a:rPr lang="et-EE" dirty="0"/>
              <a:t>kuupäev</a:t>
            </a:r>
          </a:p>
        </p:txBody>
      </p:sp>
      <p:pic>
        <p:nvPicPr>
          <p:cNvPr id="2" name="Picture 2" descr="Y:\Välissuhtlus\UUS KUJUNDUS - l6plikud\kaaned\H&amp;Ko kaaned esikülg.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959385" y="288822"/>
            <a:ext cx="7193276" cy="5566235"/>
          </a:xfrm>
          <a:prstGeom prst="rect">
            <a:avLst/>
          </a:prstGeom>
          <a:noFill/>
        </p:spPr>
      </p:pic>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31249" y="6045735"/>
            <a:ext cx="2212329" cy="289561"/>
          </a:xfrm>
          <a:prstGeom prst="rect">
            <a:avLst/>
          </a:prstGeom>
        </p:spPr>
      </p:pic>
    </p:spTree>
    <p:extLst>
      <p:ext uri="{BB962C8B-B14F-4D97-AF65-F5344CB8AC3E}">
        <p14:creationId xmlns:p14="http://schemas.microsoft.com/office/powerpoint/2010/main" val="18946194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Lõpuslaid_Roh">
    <p:spTree>
      <p:nvGrpSpPr>
        <p:cNvPr id="1" name=""/>
        <p:cNvGrpSpPr/>
        <p:nvPr/>
      </p:nvGrpSpPr>
      <p:grpSpPr>
        <a:xfrm>
          <a:off x="0" y="0"/>
          <a:ext cx="0" cy="0"/>
          <a:chOff x="0" y="0"/>
          <a:chExt cx="0" cy="0"/>
        </a:xfrm>
      </p:grpSpPr>
      <p:sp>
        <p:nvSpPr>
          <p:cNvPr id="17" name="Text Placeholder 9"/>
          <p:cNvSpPr>
            <a:spLocks noGrp="1"/>
          </p:cNvSpPr>
          <p:nvPr>
            <p:ph type="body" sz="quarter" idx="16" hasCustomPrompt="1"/>
          </p:nvPr>
        </p:nvSpPr>
        <p:spPr>
          <a:xfrm>
            <a:off x="4477750" y="304800"/>
            <a:ext cx="4445279" cy="3217888"/>
          </a:xfrm>
          <a:prstGeom prst="rect">
            <a:avLst/>
          </a:prstGeom>
          <a:solidFill>
            <a:srgbClr val="007363"/>
          </a:solidFill>
        </p:spPr>
        <p:txBody>
          <a:bodyPr lIns="360000" anchor="ctr" anchorCtr="0">
            <a:normAutofit/>
          </a:bodyPr>
          <a:lstStyle>
            <a:lvl1pPr marL="0" indent="0" algn="r">
              <a:buNone/>
              <a:defRPr sz="3600" b="0">
                <a:solidFill>
                  <a:schemeClr val="bg1"/>
                </a:solidFill>
                <a:latin typeface="Arial" pitchFamily="34" charset="0"/>
                <a:cs typeface="Arial" pitchFamily="34" charset="0"/>
              </a:defRPr>
            </a:lvl1pPr>
            <a:lvl2pPr marL="432014" indent="0">
              <a:buFont typeface="Arial" charset="0"/>
              <a:buNone/>
              <a:defRPr sz="1200"/>
            </a:lvl2pPr>
            <a:lvl3pPr marL="864029" indent="0">
              <a:buFont typeface="Arial" charset="0"/>
              <a:buNone/>
              <a:defRPr sz="1200"/>
            </a:lvl3pPr>
            <a:lvl4pPr marL="1296044" indent="0">
              <a:buFont typeface="Arial" charset="0"/>
              <a:buNone/>
              <a:defRPr sz="1200"/>
            </a:lvl4pPr>
            <a:lvl5pPr marL="1728057" indent="0">
              <a:buFont typeface="Arial" charset="0"/>
              <a:buNone/>
              <a:defRPr sz="1200"/>
            </a:lvl5pPr>
          </a:lstStyle>
          <a:p>
            <a:pPr lvl="0"/>
            <a:r>
              <a:rPr lang="et-EE" dirty="0"/>
              <a:t>Tänusõnad</a:t>
            </a:r>
          </a:p>
        </p:txBody>
      </p:sp>
      <p:sp>
        <p:nvSpPr>
          <p:cNvPr id="13" name="Text Placeholder 9"/>
          <p:cNvSpPr>
            <a:spLocks noGrp="1"/>
          </p:cNvSpPr>
          <p:nvPr>
            <p:ph type="body" sz="quarter" idx="15" hasCustomPrompt="1"/>
          </p:nvPr>
        </p:nvSpPr>
        <p:spPr>
          <a:xfrm>
            <a:off x="339794" y="3511360"/>
            <a:ext cx="4143668" cy="2327452"/>
          </a:xfrm>
          <a:prstGeom prst="rect">
            <a:avLst/>
          </a:prstGeom>
          <a:solidFill>
            <a:srgbClr val="F58220"/>
          </a:solidFill>
        </p:spPr>
        <p:txBody>
          <a:bodyPr lIns="360000" anchor="ctr" anchorCtr="0">
            <a:normAutofit/>
          </a:bodyPr>
          <a:lstStyle>
            <a:lvl1pPr marL="0" indent="0">
              <a:buNone/>
              <a:defRPr sz="3600" b="0">
                <a:solidFill>
                  <a:schemeClr val="bg1"/>
                </a:solidFill>
                <a:latin typeface="Arial" pitchFamily="34" charset="0"/>
                <a:cs typeface="Arial" pitchFamily="34" charset="0"/>
              </a:defRPr>
            </a:lvl1pPr>
            <a:lvl2pPr marL="432014" indent="0">
              <a:buFont typeface="Arial" charset="0"/>
              <a:buNone/>
              <a:defRPr sz="1200"/>
            </a:lvl2pPr>
            <a:lvl3pPr marL="864029" indent="0">
              <a:buFont typeface="Arial" charset="0"/>
              <a:buNone/>
              <a:defRPr sz="1200"/>
            </a:lvl3pPr>
            <a:lvl4pPr marL="1296044" indent="0">
              <a:buFont typeface="Arial" charset="0"/>
              <a:buNone/>
              <a:defRPr sz="1200"/>
            </a:lvl4pPr>
            <a:lvl5pPr marL="1728057" indent="0">
              <a:buFont typeface="Arial" charset="0"/>
              <a:buNone/>
              <a:defRPr sz="1200"/>
            </a:lvl5pPr>
          </a:lstStyle>
          <a:p>
            <a:pPr lvl="0"/>
            <a:r>
              <a:rPr lang="et-EE" dirty="0"/>
              <a:t>Kontakt</a:t>
            </a:r>
          </a:p>
        </p:txBody>
      </p:sp>
      <p:sp>
        <p:nvSpPr>
          <p:cNvPr id="18" name="Text Placeholder 9"/>
          <p:cNvSpPr>
            <a:spLocks noGrp="1"/>
          </p:cNvSpPr>
          <p:nvPr>
            <p:ph type="body" sz="quarter" idx="17"/>
          </p:nvPr>
        </p:nvSpPr>
        <p:spPr>
          <a:xfrm>
            <a:off x="8922321" y="304801"/>
            <a:ext cx="2229842" cy="5542230"/>
          </a:xfrm>
          <a:prstGeom prst="rect">
            <a:avLst/>
          </a:prstGeom>
          <a:solidFill>
            <a:srgbClr val="F58220">
              <a:alpha val="50000"/>
            </a:srgbClr>
          </a:solidFill>
        </p:spPr>
        <p:txBody>
          <a:bodyPr>
            <a:normAutofit/>
          </a:bodyPr>
          <a:lstStyle>
            <a:lvl1pPr marL="0" indent="0">
              <a:buNone/>
              <a:defRPr sz="1200">
                <a:latin typeface="Arial" pitchFamily="34" charset="0"/>
                <a:cs typeface="Arial" pitchFamily="34" charset="0"/>
              </a:defRPr>
            </a:lvl1pPr>
            <a:lvl2pPr marL="432014" indent="0">
              <a:buFont typeface="Arial" charset="0"/>
              <a:buNone/>
              <a:defRPr sz="1200"/>
            </a:lvl2pPr>
            <a:lvl3pPr marL="864029" indent="0">
              <a:buFont typeface="Arial" charset="0"/>
              <a:buNone/>
              <a:defRPr sz="1200"/>
            </a:lvl3pPr>
            <a:lvl4pPr marL="1296044" indent="0">
              <a:buFont typeface="Arial" charset="0"/>
              <a:buNone/>
              <a:defRPr sz="1200"/>
            </a:lvl4pPr>
            <a:lvl5pPr marL="1728057" indent="0">
              <a:buFont typeface="Arial" charset="0"/>
              <a:buNone/>
              <a:defRPr sz="1200"/>
            </a:lvl5pPr>
          </a:lstStyle>
          <a:p>
            <a:pPr lvl="0"/>
            <a:r>
              <a:rPr lang="en-GB"/>
              <a:t>Click to edit Master text styles</a:t>
            </a:r>
          </a:p>
        </p:txBody>
      </p:sp>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77750" y="3522689"/>
            <a:ext cx="4445279" cy="2324074"/>
          </a:xfrm>
          <a:prstGeom prst="rect">
            <a:avLst/>
          </a:prstGeom>
        </p:spPr>
      </p:pic>
      <p:pic>
        <p:nvPicPr>
          <p:cNvPr id="3" name="Picture 2"/>
          <p:cNvPicPr>
            <a:picLocks noChangeAspect="1"/>
          </p:cNvPicPr>
          <p:nvPr userDrawn="1"/>
        </p:nvPicPr>
        <p:blipFill rotWithShape="1">
          <a:blip r:embed="rId3" cstate="email">
            <a:extLst>
              <a:ext uri="{28A0092B-C50C-407E-A947-70E740481C1C}">
                <a14:useLocalDpi xmlns:a14="http://schemas.microsoft.com/office/drawing/2010/main"/>
              </a:ext>
            </a:extLst>
          </a:blip>
          <a:srcRect b="-502"/>
          <a:stretch/>
        </p:blipFill>
        <p:spPr>
          <a:xfrm>
            <a:off x="336082" y="313108"/>
            <a:ext cx="4145936" cy="3211676"/>
          </a:xfrm>
          <a:prstGeom prst="rect">
            <a:avLst/>
          </a:prstGeom>
        </p:spPr>
      </p:pic>
      <p:pic>
        <p:nvPicPr>
          <p:cNvPr id="12" name="Picture 1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31249" y="6045735"/>
            <a:ext cx="2212329" cy="289561"/>
          </a:xfrm>
          <a:prstGeom prst="rect">
            <a:avLst/>
          </a:prstGeom>
        </p:spPr>
      </p:pic>
      <p:pic>
        <p:nvPicPr>
          <p:cNvPr id="4"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6840669" y="5865899"/>
            <a:ext cx="4311495" cy="469392"/>
          </a:xfrm>
          <a:prstGeom prst="rect">
            <a:avLst/>
          </a:prstGeom>
        </p:spPr>
      </p:pic>
    </p:spTree>
    <p:extLst>
      <p:ext uri="{BB962C8B-B14F-4D97-AF65-F5344CB8AC3E}">
        <p14:creationId xmlns:p14="http://schemas.microsoft.com/office/powerpoint/2010/main" val="2584906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Lõpuslaid_Oranz">
    <p:spTree>
      <p:nvGrpSpPr>
        <p:cNvPr id="1" name=""/>
        <p:cNvGrpSpPr/>
        <p:nvPr/>
      </p:nvGrpSpPr>
      <p:grpSpPr>
        <a:xfrm>
          <a:off x="0" y="0"/>
          <a:ext cx="0" cy="0"/>
          <a:chOff x="0" y="0"/>
          <a:chExt cx="0" cy="0"/>
        </a:xfrm>
      </p:grpSpPr>
      <p:sp>
        <p:nvSpPr>
          <p:cNvPr id="17" name="Text Placeholder 9"/>
          <p:cNvSpPr>
            <a:spLocks noGrp="1"/>
          </p:cNvSpPr>
          <p:nvPr>
            <p:ph type="body" sz="quarter" idx="16" hasCustomPrompt="1"/>
          </p:nvPr>
        </p:nvSpPr>
        <p:spPr>
          <a:xfrm>
            <a:off x="4471010" y="304800"/>
            <a:ext cx="4457732" cy="3217888"/>
          </a:xfrm>
          <a:prstGeom prst="rect">
            <a:avLst/>
          </a:prstGeom>
          <a:solidFill>
            <a:srgbClr val="F58220"/>
          </a:solidFill>
        </p:spPr>
        <p:txBody>
          <a:bodyPr lIns="360000" anchor="ctr" anchorCtr="0">
            <a:normAutofit/>
          </a:bodyPr>
          <a:lstStyle>
            <a:lvl1pPr marL="0" indent="0" algn="r">
              <a:buNone/>
              <a:defRPr sz="3600" b="0">
                <a:solidFill>
                  <a:schemeClr val="bg1"/>
                </a:solidFill>
                <a:latin typeface="Arial" pitchFamily="34" charset="0"/>
                <a:cs typeface="Arial" pitchFamily="34" charset="0"/>
              </a:defRPr>
            </a:lvl1pPr>
            <a:lvl2pPr marL="432014" indent="0">
              <a:buFont typeface="Arial" charset="0"/>
              <a:buNone/>
              <a:defRPr sz="1200"/>
            </a:lvl2pPr>
            <a:lvl3pPr marL="864029" indent="0">
              <a:buFont typeface="Arial" charset="0"/>
              <a:buNone/>
              <a:defRPr sz="1200"/>
            </a:lvl3pPr>
            <a:lvl4pPr marL="1296044" indent="0">
              <a:buFont typeface="Arial" charset="0"/>
              <a:buNone/>
              <a:defRPr sz="1200"/>
            </a:lvl4pPr>
            <a:lvl5pPr marL="1728057" indent="0">
              <a:buFont typeface="Arial" charset="0"/>
              <a:buNone/>
              <a:defRPr sz="1200"/>
            </a:lvl5pPr>
          </a:lstStyle>
          <a:p>
            <a:pPr lvl="0"/>
            <a:r>
              <a:rPr lang="et-EE" dirty="0"/>
              <a:t>Tänusõnad</a:t>
            </a:r>
          </a:p>
        </p:txBody>
      </p:sp>
      <p:sp>
        <p:nvSpPr>
          <p:cNvPr id="13" name="Text Placeholder 9"/>
          <p:cNvSpPr>
            <a:spLocks noGrp="1"/>
          </p:cNvSpPr>
          <p:nvPr>
            <p:ph type="body" sz="quarter" idx="15" hasCustomPrompt="1"/>
          </p:nvPr>
        </p:nvSpPr>
        <p:spPr>
          <a:xfrm>
            <a:off x="339794" y="3519311"/>
            <a:ext cx="4143668" cy="2327452"/>
          </a:xfrm>
          <a:prstGeom prst="rect">
            <a:avLst/>
          </a:prstGeom>
          <a:solidFill>
            <a:schemeClr val="tx1"/>
          </a:solidFill>
        </p:spPr>
        <p:txBody>
          <a:bodyPr lIns="360000" anchor="ctr" anchorCtr="0">
            <a:normAutofit/>
          </a:bodyPr>
          <a:lstStyle>
            <a:lvl1pPr marL="0" indent="0">
              <a:buNone/>
              <a:defRPr sz="3600" b="0">
                <a:solidFill>
                  <a:schemeClr val="bg1"/>
                </a:solidFill>
                <a:latin typeface="Arial" pitchFamily="34" charset="0"/>
                <a:cs typeface="Arial" pitchFamily="34" charset="0"/>
              </a:defRPr>
            </a:lvl1pPr>
            <a:lvl2pPr marL="432014" indent="0">
              <a:buFont typeface="Arial" charset="0"/>
              <a:buNone/>
              <a:defRPr sz="1200"/>
            </a:lvl2pPr>
            <a:lvl3pPr marL="864029" indent="0">
              <a:buFont typeface="Arial" charset="0"/>
              <a:buNone/>
              <a:defRPr sz="1200"/>
            </a:lvl3pPr>
            <a:lvl4pPr marL="1296044" indent="0">
              <a:buFont typeface="Arial" charset="0"/>
              <a:buNone/>
              <a:defRPr sz="1200"/>
            </a:lvl4pPr>
            <a:lvl5pPr marL="1728057" indent="0">
              <a:buFont typeface="Arial" charset="0"/>
              <a:buNone/>
              <a:defRPr sz="1200"/>
            </a:lvl5pPr>
          </a:lstStyle>
          <a:p>
            <a:pPr lvl="0"/>
            <a:r>
              <a:rPr lang="et-EE" dirty="0"/>
              <a:t>Kontakt</a:t>
            </a:r>
          </a:p>
        </p:txBody>
      </p:sp>
      <p:sp>
        <p:nvSpPr>
          <p:cNvPr id="18" name="Text Placeholder 9"/>
          <p:cNvSpPr>
            <a:spLocks noGrp="1"/>
          </p:cNvSpPr>
          <p:nvPr>
            <p:ph type="body" sz="quarter" idx="17"/>
          </p:nvPr>
        </p:nvSpPr>
        <p:spPr>
          <a:xfrm>
            <a:off x="8931761" y="304801"/>
            <a:ext cx="2229842" cy="5542230"/>
          </a:xfrm>
          <a:prstGeom prst="rect">
            <a:avLst/>
          </a:prstGeom>
          <a:solidFill>
            <a:srgbClr val="007363">
              <a:alpha val="50000"/>
            </a:srgbClr>
          </a:solidFill>
        </p:spPr>
        <p:txBody>
          <a:bodyPr>
            <a:normAutofit/>
          </a:bodyPr>
          <a:lstStyle>
            <a:lvl1pPr marL="0" indent="0">
              <a:buNone/>
              <a:defRPr sz="1200">
                <a:latin typeface="Arial" pitchFamily="34" charset="0"/>
                <a:cs typeface="Arial" pitchFamily="34" charset="0"/>
              </a:defRPr>
            </a:lvl1pPr>
            <a:lvl2pPr marL="432014" indent="0">
              <a:buFont typeface="Arial" charset="0"/>
              <a:buNone/>
              <a:defRPr sz="1200"/>
            </a:lvl2pPr>
            <a:lvl3pPr marL="864029" indent="0">
              <a:buFont typeface="Arial" charset="0"/>
              <a:buNone/>
              <a:defRPr sz="1200"/>
            </a:lvl3pPr>
            <a:lvl4pPr marL="1296044" indent="0">
              <a:buFont typeface="Arial" charset="0"/>
              <a:buNone/>
              <a:defRPr sz="1200"/>
            </a:lvl4pPr>
            <a:lvl5pPr marL="1728057" indent="0">
              <a:buFont typeface="Arial" charset="0"/>
              <a:buNone/>
              <a:defRPr sz="1200"/>
            </a:lvl5pPr>
          </a:lstStyle>
          <a:p>
            <a:pPr lvl="0"/>
            <a:r>
              <a:rPr lang="en-GB"/>
              <a:t>Click to edit Master text styles</a:t>
            </a:r>
          </a:p>
        </p:txBody>
      </p:sp>
      <p:pic>
        <p:nvPicPr>
          <p:cNvPr id="7" name="Picture 6" descr="iStock_33607006_XXXL-Close-up-of-Team-architects-1024x683.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83466" y="3519316"/>
            <a:ext cx="4445279" cy="2316163"/>
          </a:xfrm>
          <a:prstGeom prst="rect">
            <a:avLst/>
          </a:prstGeom>
        </p:spPr>
      </p:pic>
      <p:pic>
        <p:nvPicPr>
          <p:cNvPr id="9" name="Picture 8" descr="Hendrikson taustad MV B(6).jp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345440" y="314532"/>
            <a:ext cx="4125571" cy="3208161"/>
          </a:xfrm>
          <a:prstGeom prst="rect">
            <a:avLst/>
          </a:prstGeom>
        </p:spPr>
      </p:pic>
      <p:pic>
        <p:nvPicPr>
          <p:cNvPr id="11" name="Picture 10"/>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331249" y="6045730"/>
            <a:ext cx="2212047" cy="288000"/>
          </a:xfrm>
          <a:prstGeom prst="rect">
            <a:avLst/>
          </a:prstGeom>
          <a:ln>
            <a:noFill/>
          </a:ln>
        </p:spPr>
      </p:pic>
      <p:pic>
        <p:nvPicPr>
          <p:cNvPr id="2" name="Picture 1"/>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6850107" y="5864338"/>
            <a:ext cx="4311495" cy="469392"/>
          </a:xfrm>
          <a:prstGeom prst="rect">
            <a:avLst/>
          </a:prstGeom>
        </p:spPr>
      </p:pic>
    </p:spTree>
    <p:extLst>
      <p:ext uri="{BB962C8B-B14F-4D97-AF65-F5344CB8AC3E}">
        <p14:creationId xmlns:p14="http://schemas.microsoft.com/office/powerpoint/2010/main" val="15196854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Lõpuslaid_Pun">
    <p:spTree>
      <p:nvGrpSpPr>
        <p:cNvPr id="1" name=""/>
        <p:cNvGrpSpPr/>
        <p:nvPr/>
      </p:nvGrpSpPr>
      <p:grpSpPr>
        <a:xfrm>
          <a:off x="0" y="0"/>
          <a:ext cx="0" cy="0"/>
          <a:chOff x="0" y="0"/>
          <a:chExt cx="0" cy="0"/>
        </a:xfrm>
      </p:grpSpPr>
      <p:sp>
        <p:nvSpPr>
          <p:cNvPr id="8" name="Text Placeholder 7"/>
          <p:cNvSpPr>
            <a:spLocks noGrp="1"/>
          </p:cNvSpPr>
          <p:nvPr>
            <p:ph type="body" sz="quarter" idx="12" hasCustomPrompt="1"/>
          </p:nvPr>
        </p:nvSpPr>
        <p:spPr>
          <a:xfrm>
            <a:off x="5003008" y="297712"/>
            <a:ext cx="6124365" cy="2729121"/>
          </a:xfrm>
          <a:prstGeom prst="rect">
            <a:avLst/>
          </a:prstGeom>
          <a:solidFill>
            <a:srgbClr val="87112E"/>
          </a:solidFill>
        </p:spPr>
        <p:txBody>
          <a:bodyPr lIns="360000" tIns="360000" rIns="360000" bIns="360000" anchor="ctr" anchorCtr="0"/>
          <a:lstStyle>
            <a:lvl1pPr marL="0" indent="0" algn="r">
              <a:buNone/>
              <a:defRPr sz="3600" b="0">
                <a:solidFill>
                  <a:schemeClr val="bg1"/>
                </a:solidFill>
                <a:latin typeface="Arial" pitchFamily="34" charset="0"/>
                <a:cs typeface="Arial" pitchFamily="34" charset="0"/>
              </a:defRPr>
            </a:lvl1pPr>
          </a:lstStyle>
          <a:p>
            <a:pPr lvl="0"/>
            <a:r>
              <a:rPr lang="et-EE" dirty="0"/>
              <a:t>Tänusõnad</a:t>
            </a:r>
          </a:p>
        </p:txBody>
      </p:sp>
      <p:pic>
        <p:nvPicPr>
          <p:cNvPr id="7" name="Picture 6" descr="iStock_33607006_XXXL-Close-up-of-Team-architects-1024x683.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5859" y="297712"/>
            <a:ext cx="4661600" cy="2729122"/>
          </a:xfrm>
          <a:prstGeom prst="rect">
            <a:avLst/>
          </a:prstGeom>
        </p:spPr>
      </p:pic>
      <p:pic>
        <p:nvPicPr>
          <p:cNvPr id="15" name="Picture 14" descr="ecology.jpg"/>
          <p:cNvPicPr>
            <a:picLocks noChangeAspect="1"/>
          </p:cNvPicPr>
          <p:nvPr userDrawn="1"/>
        </p:nvPicPr>
        <p:blipFill>
          <a:blip r:embed="rId3" cstate="email">
            <a:extLst>
              <a:ext uri="{28A0092B-C50C-407E-A947-70E740481C1C}">
                <a14:useLocalDpi xmlns:a14="http://schemas.microsoft.com/office/drawing/2010/main"/>
              </a:ext>
            </a:extLst>
          </a:blip>
          <a:srcRect b="-2997"/>
          <a:stretch>
            <a:fillRect/>
          </a:stretch>
        </p:blipFill>
        <p:spPr>
          <a:xfrm>
            <a:off x="4739971" y="3026833"/>
            <a:ext cx="6404162" cy="2898408"/>
          </a:xfrm>
          <a:prstGeom prst="rect">
            <a:avLst/>
          </a:prstGeom>
        </p:spPr>
      </p:pic>
      <p:sp>
        <p:nvSpPr>
          <p:cNvPr id="13" name="Text Placeholder 9"/>
          <p:cNvSpPr>
            <a:spLocks noGrp="1"/>
          </p:cNvSpPr>
          <p:nvPr>
            <p:ph type="body" sz="quarter" idx="15" hasCustomPrompt="1"/>
          </p:nvPr>
        </p:nvSpPr>
        <p:spPr>
          <a:xfrm>
            <a:off x="355862" y="3018129"/>
            <a:ext cx="4647149" cy="2815185"/>
          </a:xfrm>
          <a:prstGeom prst="rect">
            <a:avLst/>
          </a:prstGeom>
          <a:solidFill>
            <a:srgbClr val="007363"/>
          </a:solidFill>
        </p:spPr>
        <p:txBody>
          <a:bodyPr lIns="360000" anchor="ctr" anchorCtr="0">
            <a:normAutofit/>
          </a:bodyPr>
          <a:lstStyle>
            <a:lvl1pPr marL="0" indent="0">
              <a:buNone/>
              <a:defRPr sz="3600" b="0">
                <a:solidFill>
                  <a:schemeClr val="bg1"/>
                </a:solidFill>
                <a:latin typeface="Arial" pitchFamily="34" charset="0"/>
                <a:cs typeface="Arial" pitchFamily="34" charset="0"/>
              </a:defRPr>
            </a:lvl1pPr>
            <a:lvl2pPr marL="432014" indent="0">
              <a:buFont typeface="Arial" charset="0"/>
              <a:buNone/>
              <a:defRPr sz="1200"/>
            </a:lvl2pPr>
            <a:lvl3pPr marL="864029" indent="0">
              <a:buFont typeface="Arial" charset="0"/>
              <a:buNone/>
              <a:defRPr sz="1200"/>
            </a:lvl3pPr>
            <a:lvl4pPr marL="1296044" indent="0">
              <a:buFont typeface="Arial" charset="0"/>
              <a:buNone/>
              <a:defRPr sz="1200"/>
            </a:lvl4pPr>
            <a:lvl5pPr marL="1728057" indent="0">
              <a:buFont typeface="Arial" charset="0"/>
              <a:buNone/>
              <a:defRPr sz="1200"/>
            </a:lvl5pPr>
          </a:lstStyle>
          <a:p>
            <a:pPr lvl="0"/>
            <a:r>
              <a:rPr lang="et-EE" dirty="0"/>
              <a:t>Kontakt</a:t>
            </a:r>
          </a:p>
        </p:txBody>
      </p:sp>
      <p:pic>
        <p:nvPicPr>
          <p:cNvPr id="9" name="Picture 8"/>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331249" y="6045730"/>
            <a:ext cx="2212047" cy="288000"/>
          </a:xfrm>
          <a:prstGeom prst="rect">
            <a:avLst/>
          </a:prstGeom>
        </p:spPr>
      </p:pic>
      <p:pic>
        <p:nvPicPr>
          <p:cNvPr id="2" name="Picture 1"/>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6815878" y="5925241"/>
            <a:ext cx="4311495" cy="469392"/>
          </a:xfrm>
          <a:prstGeom prst="rect">
            <a:avLst/>
          </a:prstGeom>
        </p:spPr>
      </p:pic>
    </p:spTree>
    <p:extLst>
      <p:ext uri="{BB962C8B-B14F-4D97-AF65-F5344CB8AC3E}">
        <p14:creationId xmlns:p14="http://schemas.microsoft.com/office/powerpoint/2010/main" val="15196854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_Roh">
    <p:spTree>
      <p:nvGrpSpPr>
        <p:cNvPr id="1" name=""/>
        <p:cNvGrpSpPr/>
        <p:nvPr/>
      </p:nvGrpSpPr>
      <p:grpSpPr>
        <a:xfrm>
          <a:off x="0" y="0"/>
          <a:ext cx="0" cy="0"/>
          <a:chOff x="0" y="0"/>
          <a:chExt cx="0" cy="0"/>
        </a:xfrm>
      </p:grpSpPr>
      <p:sp>
        <p:nvSpPr>
          <p:cNvPr id="19" name="Text Placeholder 9"/>
          <p:cNvSpPr>
            <a:spLocks noGrp="1"/>
          </p:cNvSpPr>
          <p:nvPr>
            <p:ph type="body" sz="quarter" idx="13" hasCustomPrompt="1"/>
          </p:nvPr>
        </p:nvSpPr>
        <p:spPr>
          <a:xfrm>
            <a:off x="349992" y="1742846"/>
            <a:ext cx="6490501" cy="2619937"/>
          </a:xfrm>
          <a:prstGeom prst="rect">
            <a:avLst/>
          </a:prstGeom>
          <a:solidFill>
            <a:srgbClr val="007363">
              <a:alpha val="50196"/>
            </a:srgbClr>
          </a:solidFill>
          <a:ln>
            <a:noFill/>
          </a:ln>
        </p:spPr>
        <p:txBody>
          <a:bodyPr lIns="360000" tIns="360000" rIns="360000" bIns="360000" anchor="b" anchorCtr="0">
            <a:noAutofit/>
          </a:bodyPr>
          <a:lstStyle>
            <a:lvl1pPr marL="0" indent="0">
              <a:buNone/>
              <a:defRPr sz="4000" b="0">
                <a:solidFill>
                  <a:schemeClr val="bg1"/>
                </a:solidFill>
                <a:latin typeface="Arial" pitchFamily="34" charset="0"/>
                <a:cs typeface="Arial" pitchFamily="34" charset="0"/>
              </a:defRPr>
            </a:lvl1pPr>
            <a:lvl2pPr marL="432014" indent="0">
              <a:buNone/>
              <a:defRPr sz="6000">
                <a:solidFill>
                  <a:schemeClr val="bg1"/>
                </a:solidFill>
              </a:defRPr>
            </a:lvl2pPr>
            <a:lvl3pPr marL="864029" indent="0">
              <a:buNone/>
              <a:defRPr sz="5400">
                <a:solidFill>
                  <a:schemeClr val="bg1"/>
                </a:solidFill>
              </a:defRPr>
            </a:lvl3pPr>
            <a:lvl4pPr marL="1296044" indent="0">
              <a:buNone/>
              <a:defRPr sz="4800">
                <a:solidFill>
                  <a:schemeClr val="bg1"/>
                </a:solidFill>
              </a:defRPr>
            </a:lvl4pPr>
            <a:lvl5pPr marL="1728057" indent="0">
              <a:buNone/>
              <a:defRPr sz="4800">
                <a:solidFill>
                  <a:schemeClr val="bg1"/>
                </a:solidFill>
              </a:defRPr>
            </a:lvl5pPr>
          </a:lstStyle>
          <a:p>
            <a:pPr lvl="0"/>
            <a:r>
              <a:rPr lang="et-EE" dirty="0"/>
              <a:t>Ettekande pealkiri</a:t>
            </a:r>
          </a:p>
        </p:txBody>
      </p:sp>
      <p:sp>
        <p:nvSpPr>
          <p:cNvPr id="20" name="Text Placeholder 10"/>
          <p:cNvSpPr>
            <a:spLocks noGrp="1"/>
          </p:cNvSpPr>
          <p:nvPr>
            <p:ph type="body" sz="quarter" idx="14" hasCustomPrompt="1"/>
          </p:nvPr>
        </p:nvSpPr>
        <p:spPr>
          <a:xfrm>
            <a:off x="349992" y="4362264"/>
            <a:ext cx="6490501" cy="1470862"/>
          </a:xfrm>
          <a:prstGeom prst="rect">
            <a:avLst/>
          </a:prstGeom>
          <a:solidFill>
            <a:srgbClr val="007363">
              <a:alpha val="50196"/>
            </a:srgbClr>
          </a:solidFill>
          <a:ln>
            <a:noFill/>
          </a:ln>
        </p:spPr>
        <p:txBody>
          <a:bodyPr lIns="360000" tIns="360000" rIns="360000" bIns="360000" anchor="t" anchorCtr="0">
            <a:noAutofit/>
          </a:bodyPr>
          <a:lstStyle>
            <a:lvl1pPr marL="0" marR="0" indent="0" algn="l" defTabSz="914413" rtl="0" eaLnBrk="1" fontAlgn="auto" latinLnBrk="0" hangingPunct="1">
              <a:lnSpc>
                <a:spcPct val="100000"/>
              </a:lnSpc>
              <a:spcBef>
                <a:spcPct val="20000"/>
              </a:spcBef>
              <a:spcAft>
                <a:spcPts val="0"/>
              </a:spcAft>
              <a:buClrTx/>
              <a:buSzTx/>
              <a:buFont typeface="Arial" pitchFamily="34" charset="0"/>
              <a:buNone/>
              <a:tabLst/>
              <a:defRPr sz="1800">
                <a:solidFill>
                  <a:schemeClr val="bg1"/>
                </a:solidFill>
                <a:latin typeface="Arial" pitchFamily="34" charset="0"/>
                <a:cs typeface="Arial" pitchFamily="34" charset="0"/>
              </a:defRPr>
            </a:lvl1pPr>
            <a:lvl2pPr marL="432014" indent="0">
              <a:buNone/>
              <a:defRPr sz="6000">
                <a:solidFill>
                  <a:schemeClr val="bg1"/>
                </a:solidFill>
              </a:defRPr>
            </a:lvl2pPr>
            <a:lvl3pPr marL="864029" indent="0">
              <a:buNone/>
              <a:defRPr sz="5400">
                <a:solidFill>
                  <a:schemeClr val="bg1"/>
                </a:solidFill>
              </a:defRPr>
            </a:lvl3pPr>
            <a:lvl4pPr marL="1296044" indent="0">
              <a:buNone/>
              <a:defRPr sz="4800">
                <a:solidFill>
                  <a:schemeClr val="bg1"/>
                </a:solidFill>
              </a:defRPr>
            </a:lvl4pPr>
            <a:lvl5pPr marL="1728057" indent="0">
              <a:buNone/>
              <a:defRPr sz="4800">
                <a:solidFill>
                  <a:schemeClr val="bg1"/>
                </a:solidFill>
              </a:defRPr>
            </a:lvl5pPr>
          </a:lstStyle>
          <a:p>
            <a:pPr marL="0" marR="0" lvl="0" indent="0" algn="l" defTabSz="914413" rtl="0" eaLnBrk="1" fontAlgn="auto" latinLnBrk="0" hangingPunct="1">
              <a:lnSpc>
                <a:spcPct val="100000"/>
              </a:lnSpc>
              <a:spcBef>
                <a:spcPct val="20000"/>
              </a:spcBef>
              <a:spcAft>
                <a:spcPts val="0"/>
              </a:spcAft>
              <a:buClrTx/>
              <a:buSzTx/>
              <a:buFont typeface="Arial" pitchFamily="34" charset="0"/>
              <a:buNone/>
              <a:tabLst/>
              <a:defRPr/>
            </a:pPr>
            <a:r>
              <a:rPr lang="et-EE" dirty="0"/>
              <a:t>Kontaktid (nimi/amet/e-post)</a:t>
            </a:r>
          </a:p>
        </p:txBody>
      </p:sp>
      <p:pic>
        <p:nvPicPr>
          <p:cNvPr id="6" name="Picture 5" descr="H&amp;KO kuulutus pilt p3.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40490" y="302547"/>
            <a:ext cx="4297946" cy="5537819"/>
          </a:xfrm>
          <a:prstGeom prst="rect">
            <a:avLst/>
          </a:prstGeom>
        </p:spPr>
      </p:pic>
      <p:pic>
        <p:nvPicPr>
          <p:cNvPr id="5" name="Pictur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21086" y="287338"/>
            <a:ext cx="6519405" cy="1456408"/>
          </a:xfrm>
          <a:prstGeom prst="rect">
            <a:avLst/>
          </a:prstGeom>
        </p:spPr>
      </p:pic>
      <p:sp>
        <p:nvSpPr>
          <p:cNvPr id="21" name="Text Placeholder 21"/>
          <p:cNvSpPr>
            <a:spLocks noGrp="1"/>
          </p:cNvSpPr>
          <p:nvPr>
            <p:ph type="body" sz="quarter" idx="15" hasCustomPrompt="1"/>
          </p:nvPr>
        </p:nvSpPr>
        <p:spPr>
          <a:xfrm>
            <a:off x="8829868" y="6045735"/>
            <a:ext cx="2308568" cy="287337"/>
          </a:xfrm>
          <a:prstGeom prst="rect">
            <a:avLst/>
          </a:prstGeom>
        </p:spPr>
        <p:txBody>
          <a:bodyPr anchor="b" anchorCtr="0"/>
          <a:lstStyle>
            <a:lvl1pPr algn="r">
              <a:buNone/>
              <a:defRPr sz="1200">
                <a:latin typeface="Arial" pitchFamily="34" charset="0"/>
                <a:cs typeface="Arial" pitchFamily="34" charset="0"/>
              </a:defRPr>
            </a:lvl1pPr>
          </a:lstStyle>
          <a:p>
            <a:pPr lvl="0"/>
            <a:r>
              <a:rPr lang="et-EE" dirty="0"/>
              <a:t>kuupäev</a:t>
            </a:r>
          </a:p>
        </p:txBody>
      </p:sp>
      <p:pic>
        <p:nvPicPr>
          <p:cNvPr id="9" name="Pictur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31249" y="6045735"/>
            <a:ext cx="2212329" cy="289561"/>
          </a:xfrm>
          <a:prstGeom prst="rect">
            <a:avLst/>
          </a:prstGeom>
        </p:spPr>
      </p:pic>
    </p:spTree>
    <p:extLst>
      <p:ext uri="{BB962C8B-B14F-4D97-AF65-F5344CB8AC3E}">
        <p14:creationId xmlns:p14="http://schemas.microsoft.com/office/powerpoint/2010/main" val="28938635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Slide_Oranz">
    <p:spTree>
      <p:nvGrpSpPr>
        <p:cNvPr id="1" name=""/>
        <p:cNvGrpSpPr/>
        <p:nvPr/>
      </p:nvGrpSpPr>
      <p:grpSpPr>
        <a:xfrm>
          <a:off x="0" y="0"/>
          <a:ext cx="0" cy="0"/>
          <a:chOff x="0" y="0"/>
          <a:chExt cx="0" cy="0"/>
        </a:xfrm>
      </p:grpSpPr>
      <p:sp>
        <p:nvSpPr>
          <p:cNvPr id="19" name="Text Placeholder 9"/>
          <p:cNvSpPr>
            <a:spLocks noGrp="1"/>
          </p:cNvSpPr>
          <p:nvPr>
            <p:ph type="body" sz="quarter" idx="13" hasCustomPrompt="1"/>
          </p:nvPr>
        </p:nvSpPr>
        <p:spPr>
          <a:xfrm>
            <a:off x="349992" y="1737401"/>
            <a:ext cx="6490501" cy="2619937"/>
          </a:xfrm>
          <a:prstGeom prst="rect">
            <a:avLst/>
          </a:prstGeom>
          <a:solidFill>
            <a:srgbClr val="F58220">
              <a:alpha val="50196"/>
            </a:srgbClr>
          </a:solidFill>
          <a:ln>
            <a:noFill/>
          </a:ln>
        </p:spPr>
        <p:txBody>
          <a:bodyPr lIns="360000" tIns="360000" rIns="360000" bIns="360000" anchor="b" anchorCtr="0">
            <a:noAutofit/>
          </a:bodyPr>
          <a:lstStyle>
            <a:lvl1pPr marL="0" indent="0">
              <a:buNone/>
              <a:defRPr sz="4000" b="0">
                <a:solidFill>
                  <a:schemeClr val="tx1"/>
                </a:solidFill>
                <a:latin typeface="Arial" pitchFamily="34" charset="0"/>
                <a:cs typeface="Arial" pitchFamily="34" charset="0"/>
              </a:defRPr>
            </a:lvl1pPr>
            <a:lvl2pPr marL="432014" indent="0">
              <a:buNone/>
              <a:defRPr sz="6000">
                <a:solidFill>
                  <a:schemeClr val="bg1"/>
                </a:solidFill>
              </a:defRPr>
            </a:lvl2pPr>
            <a:lvl3pPr marL="864029" indent="0">
              <a:buNone/>
              <a:defRPr sz="5400">
                <a:solidFill>
                  <a:schemeClr val="bg1"/>
                </a:solidFill>
              </a:defRPr>
            </a:lvl3pPr>
            <a:lvl4pPr marL="1296044" indent="0">
              <a:buNone/>
              <a:defRPr sz="4800">
                <a:solidFill>
                  <a:schemeClr val="bg1"/>
                </a:solidFill>
              </a:defRPr>
            </a:lvl4pPr>
            <a:lvl5pPr marL="1728057" indent="0">
              <a:buNone/>
              <a:defRPr sz="4800">
                <a:solidFill>
                  <a:schemeClr val="bg1"/>
                </a:solidFill>
              </a:defRPr>
            </a:lvl5pPr>
          </a:lstStyle>
          <a:p>
            <a:pPr lvl="0"/>
            <a:r>
              <a:rPr lang="et-EE" dirty="0"/>
              <a:t>Ettekande pealkiri</a:t>
            </a:r>
          </a:p>
        </p:txBody>
      </p:sp>
      <p:sp>
        <p:nvSpPr>
          <p:cNvPr id="20" name="Text Placeholder 10"/>
          <p:cNvSpPr>
            <a:spLocks noGrp="1"/>
          </p:cNvSpPr>
          <p:nvPr>
            <p:ph type="body" sz="quarter" idx="14" hasCustomPrompt="1"/>
          </p:nvPr>
        </p:nvSpPr>
        <p:spPr>
          <a:xfrm>
            <a:off x="349992" y="4354890"/>
            <a:ext cx="6490501" cy="1495006"/>
          </a:xfrm>
          <a:prstGeom prst="rect">
            <a:avLst/>
          </a:prstGeom>
          <a:solidFill>
            <a:srgbClr val="F58220">
              <a:alpha val="50196"/>
            </a:srgbClr>
          </a:solidFill>
          <a:ln>
            <a:noFill/>
          </a:ln>
        </p:spPr>
        <p:txBody>
          <a:bodyPr lIns="360000" tIns="360000" rIns="360000" bIns="360000" anchor="t" anchorCtr="0">
            <a:noAutofit/>
          </a:bodyPr>
          <a:lstStyle>
            <a:lvl1pPr marL="0" marR="0" indent="0" algn="l" defTabSz="914413" rtl="0" eaLnBrk="1" fontAlgn="auto" latinLnBrk="0" hangingPunct="1">
              <a:lnSpc>
                <a:spcPct val="100000"/>
              </a:lnSpc>
              <a:spcBef>
                <a:spcPct val="20000"/>
              </a:spcBef>
              <a:spcAft>
                <a:spcPts val="0"/>
              </a:spcAft>
              <a:buClrTx/>
              <a:buSzTx/>
              <a:buFont typeface="Arial" pitchFamily="34" charset="0"/>
              <a:buNone/>
              <a:tabLst/>
              <a:defRPr sz="1800">
                <a:solidFill>
                  <a:schemeClr val="tx1"/>
                </a:solidFill>
                <a:latin typeface="Arial" pitchFamily="34" charset="0"/>
                <a:cs typeface="Arial" pitchFamily="34" charset="0"/>
              </a:defRPr>
            </a:lvl1pPr>
            <a:lvl2pPr marL="432014" indent="0">
              <a:buNone/>
              <a:defRPr sz="6000">
                <a:solidFill>
                  <a:schemeClr val="bg1"/>
                </a:solidFill>
              </a:defRPr>
            </a:lvl2pPr>
            <a:lvl3pPr marL="864029" indent="0">
              <a:buNone/>
              <a:defRPr sz="5400">
                <a:solidFill>
                  <a:schemeClr val="bg1"/>
                </a:solidFill>
              </a:defRPr>
            </a:lvl3pPr>
            <a:lvl4pPr marL="1296044" indent="0">
              <a:buNone/>
              <a:defRPr sz="4800">
                <a:solidFill>
                  <a:schemeClr val="bg1"/>
                </a:solidFill>
              </a:defRPr>
            </a:lvl4pPr>
            <a:lvl5pPr marL="1728057" indent="0">
              <a:buNone/>
              <a:defRPr sz="4800">
                <a:solidFill>
                  <a:schemeClr val="bg1"/>
                </a:solidFill>
              </a:defRPr>
            </a:lvl5pPr>
          </a:lstStyle>
          <a:p>
            <a:pPr marL="0" marR="0" lvl="0" indent="0" algn="l" defTabSz="914413" rtl="0" eaLnBrk="1" fontAlgn="auto" latinLnBrk="0" hangingPunct="1">
              <a:lnSpc>
                <a:spcPct val="100000"/>
              </a:lnSpc>
              <a:spcBef>
                <a:spcPct val="20000"/>
              </a:spcBef>
              <a:spcAft>
                <a:spcPts val="0"/>
              </a:spcAft>
              <a:buClrTx/>
              <a:buSzTx/>
              <a:buFont typeface="Arial" pitchFamily="34" charset="0"/>
              <a:buNone/>
              <a:tabLst/>
              <a:defRPr/>
            </a:pPr>
            <a:r>
              <a:rPr lang="et-EE" dirty="0"/>
              <a:t>Kontaktid (nimi/amet/e-post)</a:t>
            </a:r>
            <a:br>
              <a:rPr lang="et-EE" dirty="0"/>
            </a:br>
            <a:endParaRPr lang="et-EE" dirty="0"/>
          </a:p>
        </p:txBody>
      </p:sp>
      <p:pic>
        <p:nvPicPr>
          <p:cNvPr id="6" name="Picture 5" descr="H&amp;KO kuulutus pilt p3.png"/>
          <p:cNvPicPr>
            <a:picLocks noChangeAspect="1"/>
          </p:cNvPicPr>
          <p:nvPr userDrawn="1"/>
        </p:nvPicPr>
        <p:blipFill>
          <a:blip r:embed="rId2" cstate="email">
            <a:duotone>
              <a:prstClr val="black"/>
              <a:srgbClr val="F58220">
                <a:tint val="45000"/>
                <a:satMod val="400000"/>
              </a:srgbClr>
            </a:duotone>
            <a:extLst>
              <a:ext uri="{28A0092B-C50C-407E-A947-70E740481C1C}">
                <a14:useLocalDpi xmlns:a14="http://schemas.microsoft.com/office/drawing/2010/main"/>
              </a:ext>
            </a:extLst>
          </a:blip>
          <a:stretch>
            <a:fillRect/>
          </a:stretch>
        </p:blipFill>
        <p:spPr>
          <a:xfrm>
            <a:off x="6840490" y="288900"/>
            <a:ext cx="4312171" cy="5580958"/>
          </a:xfrm>
          <a:prstGeom prst="rect">
            <a:avLst/>
          </a:prstGeom>
        </p:spPr>
      </p:pic>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74267" y="640908"/>
            <a:ext cx="5606814" cy="735133"/>
          </a:xfrm>
          <a:prstGeom prst="rect">
            <a:avLst/>
          </a:prstGeom>
          <a:ln>
            <a:noFill/>
          </a:ln>
        </p:spPr>
      </p:pic>
      <p:sp>
        <p:nvSpPr>
          <p:cNvPr id="11" name="Text Placeholder 21"/>
          <p:cNvSpPr>
            <a:spLocks noGrp="1"/>
          </p:cNvSpPr>
          <p:nvPr>
            <p:ph type="body" sz="quarter" idx="15" hasCustomPrompt="1"/>
          </p:nvPr>
        </p:nvSpPr>
        <p:spPr>
          <a:xfrm>
            <a:off x="8829868" y="6045735"/>
            <a:ext cx="2308568" cy="287337"/>
          </a:xfrm>
          <a:prstGeom prst="rect">
            <a:avLst/>
          </a:prstGeom>
        </p:spPr>
        <p:txBody>
          <a:bodyPr anchor="b" anchorCtr="0"/>
          <a:lstStyle>
            <a:lvl1pPr algn="r">
              <a:buNone/>
              <a:defRPr sz="1200">
                <a:latin typeface="Arial" pitchFamily="34" charset="0"/>
                <a:cs typeface="Arial" pitchFamily="34" charset="0"/>
              </a:defRPr>
            </a:lvl1pPr>
          </a:lstStyle>
          <a:p>
            <a:pPr lvl="0"/>
            <a:r>
              <a:rPr lang="et-EE" dirty="0"/>
              <a:t>kuupäev</a:t>
            </a:r>
          </a:p>
        </p:txBody>
      </p:sp>
      <p:pic>
        <p:nvPicPr>
          <p:cNvPr id="8" name="Picture 7"/>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331249" y="6045730"/>
            <a:ext cx="2212047" cy="288000"/>
          </a:xfrm>
          <a:prstGeom prst="rect">
            <a:avLst/>
          </a:prstGeom>
          <a:ln>
            <a:noFill/>
          </a:ln>
        </p:spPr>
      </p:pic>
    </p:spTree>
    <p:extLst>
      <p:ext uri="{BB962C8B-B14F-4D97-AF65-F5344CB8AC3E}">
        <p14:creationId xmlns:p14="http://schemas.microsoft.com/office/powerpoint/2010/main" val="26747065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_Pun">
    <p:spTree>
      <p:nvGrpSpPr>
        <p:cNvPr id="1" name=""/>
        <p:cNvGrpSpPr/>
        <p:nvPr/>
      </p:nvGrpSpPr>
      <p:grpSpPr>
        <a:xfrm>
          <a:off x="0" y="0"/>
          <a:ext cx="0" cy="0"/>
          <a:chOff x="0" y="0"/>
          <a:chExt cx="0" cy="0"/>
        </a:xfrm>
      </p:grpSpPr>
      <p:sp>
        <p:nvSpPr>
          <p:cNvPr id="19" name="Text Placeholder 9"/>
          <p:cNvSpPr>
            <a:spLocks noGrp="1"/>
          </p:cNvSpPr>
          <p:nvPr>
            <p:ph type="body" sz="quarter" idx="13" hasCustomPrompt="1"/>
          </p:nvPr>
        </p:nvSpPr>
        <p:spPr>
          <a:xfrm>
            <a:off x="349992" y="1683654"/>
            <a:ext cx="6490501" cy="2619937"/>
          </a:xfrm>
          <a:prstGeom prst="rect">
            <a:avLst/>
          </a:prstGeom>
          <a:solidFill>
            <a:srgbClr val="A8A89D">
              <a:alpha val="50196"/>
            </a:srgbClr>
          </a:solidFill>
          <a:ln>
            <a:noFill/>
          </a:ln>
        </p:spPr>
        <p:txBody>
          <a:bodyPr lIns="360000" tIns="360000" rIns="360000" bIns="360000" anchor="b" anchorCtr="0">
            <a:noAutofit/>
          </a:bodyPr>
          <a:lstStyle>
            <a:lvl1pPr marL="0" indent="0">
              <a:buNone/>
              <a:defRPr sz="4000" b="0">
                <a:solidFill>
                  <a:schemeClr val="tx1"/>
                </a:solidFill>
                <a:latin typeface="Arial" pitchFamily="34" charset="0"/>
                <a:cs typeface="Arial" pitchFamily="34" charset="0"/>
              </a:defRPr>
            </a:lvl1pPr>
            <a:lvl2pPr marL="432014" indent="0">
              <a:buNone/>
              <a:defRPr sz="6000">
                <a:solidFill>
                  <a:schemeClr val="bg1"/>
                </a:solidFill>
              </a:defRPr>
            </a:lvl2pPr>
            <a:lvl3pPr marL="864029" indent="0">
              <a:buNone/>
              <a:defRPr sz="5400">
                <a:solidFill>
                  <a:schemeClr val="bg1"/>
                </a:solidFill>
              </a:defRPr>
            </a:lvl3pPr>
            <a:lvl4pPr marL="1296044" indent="0">
              <a:buNone/>
              <a:defRPr sz="4800">
                <a:solidFill>
                  <a:schemeClr val="bg1"/>
                </a:solidFill>
              </a:defRPr>
            </a:lvl4pPr>
            <a:lvl5pPr marL="1728057" indent="0">
              <a:buNone/>
              <a:defRPr sz="4800">
                <a:solidFill>
                  <a:schemeClr val="bg1"/>
                </a:solidFill>
              </a:defRPr>
            </a:lvl5pPr>
          </a:lstStyle>
          <a:p>
            <a:pPr lvl="0"/>
            <a:r>
              <a:rPr lang="et-EE" dirty="0"/>
              <a:t>Ettekande pealkiri</a:t>
            </a:r>
          </a:p>
        </p:txBody>
      </p:sp>
      <p:sp>
        <p:nvSpPr>
          <p:cNvPr id="20" name="Text Placeholder 10"/>
          <p:cNvSpPr>
            <a:spLocks noGrp="1"/>
          </p:cNvSpPr>
          <p:nvPr>
            <p:ph type="body" sz="quarter" idx="14" hasCustomPrompt="1"/>
          </p:nvPr>
        </p:nvSpPr>
        <p:spPr>
          <a:xfrm>
            <a:off x="349992" y="4299159"/>
            <a:ext cx="6490501" cy="1530769"/>
          </a:xfrm>
          <a:prstGeom prst="rect">
            <a:avLst/>
          </a:prstGeom>
          <a:solidFill>
            <a:srgbClr val="A8A89D">
              <a:alpha val="50196"/>
            </a:srgbClr>
          </a:solidFill>
          <a:ln>
            <a:noFill/>
          </a:ln>
        </p:spPr>
        <p:txBody>
          <a:bodyPr lIns="360000" tIns="360000" rIns="360000" bIns="360000" anchor="t" anchorCtr="0">
            <a:noAutofit/>
          </a:bodyPr>
          <a:lstStyle>
            <a:lvl1pPr marL="0" indent="0">
              <a:buNone/>
              <a:defRPr sz="1800">
                <a:solidFill>
                  <a:schemeClr val="tx1"/>
                </a:solidFill>
                <a:latin typeface="Arial" pitchFamily="34" charset="0"/>
                <a:cs typeface="Arial" pitchFamily="34" charset="0"/>
              </a:defRPr>
            </a:lvl1pPr>
            <a:lvl2pPr marL="432014" indent="0">
              <a:buNone/>
              <a:defRPr sz="6000">
                <a:solidFill>
                  <a:schemeClr val="bg1"/>
                </a:solidFill>
              </a:defRPr>
            </a:lvl2pPr>
            <a:lvl3pPr marL="864029" indent="0">
              <a:buNone/>
              <a:defRPr sz="5400">
                <a:solidFill>
                  <a:schemeClr val="bg1"/>
                </a:solidFill>
              </a:defRPr>
            </a:lvl3pPr>
            <a:lvl4pPr marL="1296044" indent="0">
              <a:buNone/>
              <a:defRPr sz="4800">
                <a:solidFill>
                  <a:schemeClr val="bg1"/>
                </a:solidFill>
              </a:defRPr>
            </a:lvl4pPr>
            <a:lvl5pPr marL="1728057" indent="0">
              <a:buNone/>
              <a:defRPr sz="4800">
                <a:solidFill>
                  <a:schemeClr val="bg1"/>
                </a:solidFill>
              </a:defRPr>
            </a:lvl5pPr>
          </a:lstStyle>
          <a:p>
            <a:pPr lvl="0"/>
            <a:r>
              <a:rPr lang="et-EE" dirty="0"/>
              <a:t>Kontaktid (nimi/amet/e-post)</a:t>
            </a:r>
          </a:p>
        </p:txBody>
      </p:sp>
      <p:pic>
        <p:nvPicPr>
          <p:cNvPr id="6" name="Picture 5" descr="H&amp;KO kuulutus pilt p3.png"/>
          <p:cNvPicPr>
            <a:picLocks noChangeAspect="1"/>
          </p:cNvPicPr>
          <p:nvPr userDrawn="1"/>
        </p:nvPicPr>
        <p:blipFill>
          <a:blip r:embed="rId2" cstate="email">
            <a:grayscl/>
            <a:extLst>
              <a:ext uri="{28A0092B-C50C-407E-A947-70E740481C1C}">
                <a14:useLocalDpi xmlns:a14="http://schemas.microsoft.com/office/drawing/2010/main"/>
              </a:ext>
            </a:extLst>
          </a:blip>
          <a:stretch>
            <a:fillRect/>
          </a:stretch>
        </p:blipFill>
        <p:spPr>
          <a:xfrm>
            <a:off x="6840490" y="250724"/>
            <a:ext cx="4312171" cy="5586574"/>
          </a:xfrm>
          <a:prstGeom prst="rect">
            <a:avLst/>
          </a:prstGeom>
        </p:spPr>
      </p:pic>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74265" y="631825"/>
            <a:ext cx="5606813" cy="735134"/>
          </a:xfrm>
          <a:prstGeom prst="rect">
            <a:avLst/>
          </a:prstGeom>
        </p:spPr>
      </p:pic>
      <p:sp>
        <p:nvSpPr>
          <p:cNvPr id="13" name="Text Placeholder 21"/>
          <p:cNvSpPr>
            <a:spLocks noGrp="1"/>
          </p:cNvSpPr>
          <p:nvPr>
            <p:ph type="body" sz="quarter" idx="15" hasCustomPrompt="1"/>
          </p:nvPr>
        </p:nvSpPr>
        <p:spPr>
          <a:xfrm>
            <a:off x="8829868" y="6045735"/>
            <a:ext cx="2308568" cy="287337"/>
          </a:xfrm>
          <a:prstGeom prst="rect">
            <a:avLst/>
          </a:prstGeom>
        </p:spPr>
        <p:txBody>
          <a:bodyPr anchor="b" anchorCtr="0"/>
          <a:lstStyle>
            <a:lvl1pPr algn="r">
              <a:buNone/>
              <a:defRPr sz="1200">
                <a:latin typeface="Arial" pitchFamily="34" charset="0"/>
                <a:cs typeface="Arial" pitchFamily="34" charset="0"/>
              </a:defRPr>
            </a:lvl1pPr>
          </a:lstStyle>
          <a:p>
            <a:pPr lvl="0"/>
            <a:r>
              <a:rPr lang="et-EE" dirty="0"/>
              <a:t>kuupäev</a:t>
            </a:r>
          </a:p>
        </p:txBody>
      </p:sp>
      <p:pic>
        <p:nvPicPr>
          <p:cNvPr id="9" name="Picture 8"/>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331249" y="6045730"/>
            <a:ext cx="2212047" cy="288000"/>
          </a:xfrm>
          <a:prstGeom prst="rect">
            <a:avLst/>
          </a:prstGeom>
        </p:spPr>
      </p:pic>
    </p:spTree>
    <p:extLst>
      <p:ext uri="{BB962C8B-B14F-4D97-AF65-F5344CB8AC3E}">
        <p14:creationId xmlns:p14="http://schemas.microsoft.com/office/powerpoint/2010/main" val="16912200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Slide1_Roh">
    <p:spTree>
      <p:nvGrpSpPr>
        <p:cNvPr id="1" name=""/>
        <p:cNvGrpSpPr/>
        <p:nvPr/>
      </p:nvGrpSpPr>
      <p:grpSpPr>
        <a:xfrm>
          <a:off x="0" y="0"/>
          <a:ext cx="0" cy="0"/>
          <a:chOff x="0" y="0"/>
          <a:chExt cx="0" cy="0"/>
        </a:xfrm>
      </p:grpSpPr>
      <p:sp>
        <p:nvSpPr>
          <p:cNvPr id="17" name="Rectangle 16"/>
          <p:cNvSpPr/>
          <p:nvPr userDrawn="1"/>
        </p:nvSpPr>
        <p:spPr>
          <a:xfrm>
            <a:off x="6894240" y="303493"/>
            <a:ext cx="4266618" cy="5533849"/>
          </a:xfrm>
          <a:prstGeom prst="rect">
            <a:avLst/>
          </a:prstGeom>
          <a:solidFill>
            <a:srgbClr val="007363">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463" dirty="0">
              <a:latin typeface="Arial" pitchFamily="34" charset="0"/>
              <a:cs typeface="Arial" pitchFamily="34" charset="0"/>
            </a:endParaRPr>
          </a:p>
        </p:txBody>
      </p:sp>
      <p:sp>
        <p:nvSpPr>
          <p:cNvPr id="21" name="Text Placeholder 1"/>
          <p:cNvSpPr>
            <a:spLocks noGrp="1"/>
          </p:cNvSpPr>
          <p:nvPr userDrawn="1">
            <p:ph type="body" sz="quarter" idx="10" hasCustomPrompt="1"/>
          </p:nvPr>
        </p:nvSpPr>
        <p:spPr>
          <a:xfrm>
            <a:off x="335539" y="1389063"/>
            <a:ext cx="6519404" cy="4443412"/>
          </a:xfrm>
          <a:prstGeom prst="rect">
            <a:avLst/>
          </a:prstGeom>
        </p:spPr>
        <p:txBody>
          <a:bodyPr/>
          <a:lstStyle>
            <a:lvl1pPr marL="0">
              <a:buNone/>
              <a:defRPr sz="1800" b="0" baseline="0">
                <a:solidFill>
                  <a:schemeClr val="tx1"/>
                </a:solidFill>
                <a:latin typeface="Arial" pitchFamily="34" charset="0"/>
                <a:cs typeface="Arial" pitchFamily="34" charset="0"/>
              </a:defRPr>
            </a:lvl1pPr>
          </a:lstStyle>
          <a:p>
            <a:r>
              <a:rPr lang="et-EE" dirty="0"/>
              <a:t>Slaidi tekst</a:t>
            </a:r>
          </a:p>
          <a:p>
            <a:endParaRPr lang="en-US" dirty="0"/>
          </a:p>
        </p:txBody>
      </p:sp>
      <p:sp>
        <p:nvSpPr>
          <p:cNvPr id="22" name="Text Placeholder 1"/>
          <p:cNvSpPr>
            <a:spLocks noGrp="1"/>
          </p:cNvSpPr>
          <p:nvPr userDrawn="1">
            <p:ph type="body" sz="quarter" idx="12" hasCustomPrompt="1"/>
          </p:nvPr>
        </p:nvSpPr>
        <p:spPr>
          <a:xfrm>
            <a:off x="334000" y="282226"/>
            <a:ext cx="6519404" cy="1106841"/>
          </a:xfrm>
          <a:prstGeom prst="rect">
            <a:avLst/>
          </a:prstGeom>
        </p:spPr>
        <p:txBody>
          <a:bodyPr anchor="ctr" anchorCtr="0"/>
          <a:lstStyle>
            <a:lvl1pPr>
              <a:buNone/>
              <a:defRPr sz="2800" b="1" baseline="0">
                <a:solidFill>
                  <a:srgbClr val="007363"/>
                </a:solidFill>
                <a:latin typeface="Arial" pitchFamily="34" charset="0"/>
                <a:cs typeface="Arial" pitchFamily="34" charset="0"/>
              </a:defRPr>
            </a:lvl1pPr>
          </a:lstStyle>
          <a:p>
            <a:r>
              <a:rPr lang="et-EE" dirty="0"/>
              <a:t>Slaidi pealkiri</a:t>
            </a:r>
          </a:p>
        </p:txBody>
      </p:sp>
      <p:pic>
        <p:nvPicPr>
          <p:cNvPr id="1030" name="Picture 6" descr="Y:\Välissuhtlus\UUS KUJUNDUS - l6plikud\logo ja selle elemendid\raster\H&amp;Ko- logo-parnurk-valge-L.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476364" y="292592"/>
            <a:ext cx="3709861" cy="2854180"/>
          </a:xfrm>
          <a:prstGeom prst="rect">
            <a:avLst/>
          </a:prstGeom>
          <a:noFill/>
        </p:spPr>
      </p:pic>
      <p:sp>
        <p:nvSpPr>
          <p:cNvPr id="9" name="Text Placeholder 1"/>
          <p:cNvSpPr>
            <a:spLocks noGrp="1"/>
          </p:cNvSpPr>
          <p:nvPr>
            <p:ph type="body" sz="quarter" idx="11" hasCustomPrompt="1"/>
          </p:nvPr>
        </p:nvSpPr>
        <p:spPr>
          <a:xfrm>
            <a:off x="6854944" y="4357693"/>
            <a:ext cx="4283859" cy="1474787"/>
          </a:xfrm>
          <a:prstGeom prst="rect">
            <a:avLst/>
          </a:prstGeom>
        </p:spPr>
        <p:txBody>
          <a:bodyPr tIns="90000" bIns="90000" anchor="ctr" anchorCtr="0"/>
          <a:lstStyle>
            <a:lvl1pPr>
              <a:buNone/>
              <a:defRPr sz="1800" b="1" baseline="0">
                <a:solidFill>
                  <a:schemeClr val="tx1"/>
                </a:solidFill>
                <a:latin typeface="Arial" pitchFamily="34" charset="0"/>
                <a:cs typeface="Arial" pitchFamily="34" charset="0"/>
              </a:defRPr>
            </a:lvl1pPr>
          </a:lstStyle>
          <a:p>
            <a:r>
              <a:rPr lang="et-EE" dirty="0"/>
              <a:t>Märksõna</a:t>
            </a:r>
            <a:endParaRPr lang="en-US" dirty="0"/>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31249" y="6045735"/>
            <a:ext cx="2212329" cy="289561"/>
          </a:xfrm>
          <a:prstGeom prst="rect">
            <a:avLst/>
          </a:prstGeom>
        </p:spPr>
      </p:pic>
    </p:spTree>
    <p:extLst>
      <p:ext uri="{BB962C8B-B14F-4D97-AF65-F5344CB8AC3E}">
        <p14:creationId xmlns:p14="http://schemas.microsoft.com/office/powerpoint/2010/main" val="38158983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Slide1_Oranz">
    <p:spTree>
      <p:nvGrpSpPr>
        <p:cNvPr id="1" name=""/>
        <p:cNvGrpSpPr/>
        <p:nvPr/>
      </p:nvGrpSpPr>
      <p:grpSpPr>
        <a:xfrm>
          <a:off x="0" y="0"/>
          <a:ext cx="0" cy="0"/>
          <a:chOff x="0" y="0"/>
          <a:chExt cx="0" cy="0"/>
        </a:xfrm>
      </p:grpSpPr>
      <p:sp>
        <p:nvSpPr>
          <p:cNvPr id="17" name="Rectangle 16"/>
          <p:cNvSpPr/>
          <p:nvPr userDrawn="1"/>
        </p:nvSpPr>
        <p:spPr>
          <a:xfrm>
            <a:off x="6854944" y="277365"/>
            <a:ext cx="4283859" cy="5555115"/>
          </a:xfrm>
          <a:prstGeom prst="rect">
            <a:avLst/>
          </a:prstGeom>
          <a:solidFill>
            <a:srgbClr val="F5822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463">
              <a:latin typeface="Arial" pitchFamily="34" charset="0"/>
              <a:cs typeface="Arial" pitchFamily="34" charset="0"/>
            </a:endParaRPr>
          </a:p>
        </p:txBody>
      </p:sp>
      <p:sp>
        <p:nvSpPr>
          <p:cNvPr id="7" name="Text Placeholder 1"/>
          <p:cNvSpPr>
            <a:spLocks noGrp="1"/>
          </p:cNvSpPr>
          <p:nvPr userDrawn="1">
            <p:ph type="body" sz="quarter" idx="10" hasCustomPrompt="1"/>
          </p:nvPr>
        </p:nvSpPr>
        <p:spPr>
          <a:xfrm>
            <a:off x="335539" y="1389063"/>
            <a:ext cx="6519404" cy="4443412"/>
          </a:xfrm>
          <a:prstGeom prst="rect">
            <a:avLst/>
          </a:prstGeom>
        </p:spPr>
        <p:txBody>
          <a:bodyPr/>
          <a:lstStyle>
            <a:lvl1pPr marL="0">
              <a:buNone/>
              <a:defRPr sz="1800" b="0" baseline="0">
                <a:solidFill>
                  <a:schemeClr val="tx1"/>
                </a:solidFill>
                <a:latin typeface="Arial" pitchFamily="34" charset="0"/>
                <a:cs typeface="Arial" pitchFamily="34" charset="0"/>
              </a:defRPr>
            </a:lvl1pPr>
          </a:lstStyle>
          <a:p>
            <a:r>
              <a:rPr lang="et-EE" dirty="0"/>
              <a:t>Slaidi tekst</a:t>
            </a:r>
          </a:p>
          <a:p>
            <a:endParaRPr lang="en-US" dirty="0"/>
          </a:p>
        </p:txBody>
      </p:sp>
      <p:sp>
        <p:nvSpPr>
          <p:cNvPr id="8" name="Text Placeholder 1"/>
          <p:cNvSpPr>
            <a:spLocks noGrp="1"/>
          </p:cNvSpPr>
          <p:nvPr userDrawn="1">
            <p:ph type="body" sz="quarter" idx="12" hasCustomPrompt="1"/>
          </p:nvPr>
        </p:nvSpPr>
        <p:spPr>
          <a:xfrm>
            <a:off x="343440" y="282226"/>
            <a:ext cx="6519404" cy="1106841"/>
          </a:xfrm>
          <a:prstGeom prst="rect">
            <a:avLst/>
          </a:prstGeom>
        </p:spPr>
        <p:txBody>
          <a:bodyPr anchor="ctr" anchorCtr="0"/>
          <a:lstStyle>
            <a:lvl1pPr>
              <a:buNone/>
              <a:defRPr sz="2800" b="1" baseline="0">
                <a:solidFill>
                  <a:srgbClr val="F58220"/>
                </a:solidFill>
                <a:latin typeface="Arial" pitchFamily="34" charset="0"/>
                <a:cs typeface="Arial" pitchFamily="34" charset="0"/>
              </a:defRPr>
            </a:lvl1pPr>
          </a:lstStyle>
          <a:p>
            <a:r>
              <a:rPr lang="et-EE" dirty="0"/>
              <a:t>Slaidi pealkiri</a:t>
            </a:r>
          </a:p>
        </p:txBody>
      </p:sp>
      <p:sp>
        <p:nvSpPr>
          <p:cNvPr id="9" name="Text Placeholder 1"/>
          <p:cNvSpPr>
            <a:spLocks noGrp="1"/>
          </p:cNvSpPr>
          <p:nvPr userDrawn="1">
            <p:ph type="body" sz="quarter" idx="11" hasCustomPrompt="1"/>
          </p:nvPr>
        </p:nvSpPr>
        <p:spPr>
          <a:xfrm>
            <a:off x="6854944" y="4357693"/>
            <a:ext cx="4283859" cy="1474787"/>
          </a:xfrm>
          <a:prstGeom prst="rect">
            <a:avLst/>
          </a:prstGeom>
        </p:spPr>
        <p:txBody>
          <a:bodyPr tIns="90000" bIns="90000" anchor="ctr" anchorCtr="0"/>
          <a:lstStyle>
            <a:lvl1pPr>
              <a:buNone/>
              <a:defRPr sz="1800" b="1" baseline="0">
                <a:solidFill>
                  <a:schemeClr val="tx1"/>
                </a:solidFill>
                <a:latin typeface="Arial" pitchFamily="34" charset="0"/>
                <a:cs typeface="Arial" pitchFamily="34" charset="0"/>
              </a:defRPr>
            </a:lvl1pPr>
          </a:lstStyle>
          <a:p>
            <a:r>
              <a:rPr lang="et-EE" dirty="0"/>
              <a:t>Märksõna</a:t>
            </a:r>
            <a:endParaRPr lang="en-US" dirty="0"/>
          </a:p>
        </p:txBody>
      </p:sp>
      <p:pic>
        <p:nvPicPr>
          <p:cNvPr id="10" name="Picture 6" descr="Y:\Välissuhtlus\UUS KUJUNDUS - l6plikud\logo ja selle elemendid\raster\H&amp;Ko- logo-parnurk-valge-L.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491920" y="277361"/>
            <a:ext cx="3673785" cy="2869877"/>
          </a:xfrm>
          <a:prstGeom prst="rect">
            <a:avLst/>
          </a:prstGeom>
          <a:noFill/>
        </p:spPr>
      </p:pic>
      <p:pic>
        <p:nvPicPr>
          <p:cNvPr id="12" name="Picture 11"/>
          <p:cNvPicPr>
            <a:picLocks/>
          </p:cNvPicPr>
          <p:nvPr userDrawn="1"/>
        </p:nvPicPr>
        <p:blipFill>
          <a:blip r:embed="rId3" cstate="email">
            <a:extLst>
              <a:ext uri="{28A0092B-C50C-407E-A947-70E740481C1C}">
                <a14:useLocalDpi xmlns:a14="http://schemas.microsoft.com/office/drawing/2010/main"/>
              </a:ext>
            </a:extLst>
          </a:blip>
          <a:stretch>
            <a:fillRect/>
          </a:stretch>
        </p:blipFill>
        <p:spPr>
          <a:xfrm>
            <a:off x="331249" y="6045730"/>
            <a:ext cx="2212047" cy="288000"/>
          </a:xfrm>
          <a:prstGeom prst="rect">
            <a:avLst/>
          </a:prstGeom>
          <a:ln>
            <a:noFill/>
          </a:ln>
        </p:spPr>
      </p:pic>
    </p:spTree>
    <p:extLst>
      <p:ext uri="{BB962C8B-B14F-4D97-AF65-F5344CB8AC3E}">
        <p14:creationId xmlns:p14="http://schemas.microsoft.com/office/powerpoint/2010/main" val="10271144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Slide1_Pun">
    <p:spTree>
      <p:nvGrpSpPr>
        <p:cNvPr id="1" name=""/>
        <p:cNvGrpSpPr/>
        <p:nvPr/>
      </p:nvGrpSpPr>
      <p:grpSpPr>
        <a:xfrm>
          <a:off x="0" y="0"/>
          <a:ext cx="0" cy="0"/>
          <a:chOff x="0" y="0"/>
          <a:chExt cx="0" cy="0"/>
        </a:xfrm>
      </p:grpSpPr>
      <p:sp>
        <p:nvSpPr>
          <p:cNvPr id="17" name="Rectangle 16"/>
          <p:cNvSpPr/>
          <p:nvPr userDrawn="1"/>
        </p:nvSpPr>
        <p:spPr>
          <a:xfrm>
            <a:off x="6836062" y="261756"/>
            <a:ext cx="4301323" cy="5585980"/>
          </a:xfrm>
          <a:prstGeom prst="rect">
            <a:avLst/>
          </a:prstGeom>
          <a:solidFill>
            <a:srgbClr val="A8A89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sz="1463"/>
          </a:p>
        </p:txBody>
      </p:sp>
      <p:sp>
        <p:nvSpPr>
          <p:cNvPr id="4" name="Text Placeholder 1"/>
          <p:cNvSpPr>
            <a:spLocks noGrp="1"/>
          </p:cNvSpPr>
          <p:nvPr userDrawn="1">
            <p:ph type="body" sz="quarter" idx="10" hasCustomPrompt="1"/>
          </p:nvPr>
        </p:nvSpPr>
        <p:spPr>
          <a:xfrm>
            <a:off x="335539" y="1389063"/>
            <a:ext cx="6519404" cy="4443412"/>
          </a:xfrm>
          <a:prstGeom prst="rect">
            <a:avLst/>
          </a:prstGeom>
        </p:spPr>
        <p:txBody>
          <a:bodyPr/>
          <a:lstStyle>
            <a:lvl1pPr marL="0">
              <a:buNone/>
              <a:defRPr sz="1800" b="0" baseline="0">
                <a:solidFill>
                  <a:schemeClr val="tx1"/>
                </a:solidFill>
                <a:latin typeface="Arial" panose="020B0604020202020204" pitchFamily="34" charset="0"/>
                <a:cs typeface="Arial" panose="020B0604020202020204" pitchFamily="34" charset="0"/>
              </a:defRPr>
            </a:lvl1pPr>
          </a:lstStyle>
          <a:p>
            <a:r>
              <a:rPr lang="et-EE" dirty="0"/>
              <a:t>Slaidi tekst</a:t>
            </a:r>
          </a:p>
          <a:p>
            <a:endParaRPr lang="en-US" dirty="0"/>
          </a:p>
        </p:txBody>
      </p:sp>
      <p:sp>
        <p:nvSpPr>
          <p:cNvPr id="8" name="Text Placeholder 1"/>
          <p:cNvSpPr>
            <a:spLocks noGrp="1"/>
          </p:cNvSpPr>
          <p:nvPr userDrawn="1">
            <p:ph type="body" sz="quarter" idx="12" hasCustomPrompt="1"/>
          </p:nvPr>
        </p:nvSpPr>
        <p:spPr>
          <a:xfrm>
            <a:off x="334000" y="282226"/>
            <a:ext cx="6519404" cy="1106841"/>
          </a:xfrm>
          <a:prstGeom prst="rect">
            <a:avLst/>
          </a:prstGeom>
        </p:spPr>
        <p:txBody>
          <a:bodyPr anchor="ctr" anchorCtr="0"/>
          <a:lstStyle>
            <a:lvl1pPr>
              <a:buNone/>
              <a:defRPr sz="2800" b="1" baseline="0">
                <a:solidFill>
                  <a:srgbClr val="9E0032"/>
                </a:solidFill>
                <a:latin typeface="Arial" panose="020B0604020202020204" pitchFamily="34" charset="0"/>
                <a:cs typeface="Arial" panose="020B0604020202020204" pitchFamily="34" charset="0"/>
              </a:defRPr>
            </a:lvl1pPr>
          </a:lstStyle>
          <a:p>
            <a:r>
              <a:rPr lang="et-EE" dirty="0"/>
              <a:t>Slaidi pealkiri</a:t>
            </a:r>
          </a:p>
        </p:txBody>
      </p:sp>
      <p:pic>
        <p:nvPicPr>
          <p:cNvPr id="9" name="Picture 6" descr="Y:\Välissuhtlus\UUS KUJUNDUS - l6plikud\logo ja selle elemendid\raster\H&amp;Ko- logo-parnurk-valge-L.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476363" y="261756"/>
            <a:ext cx="3662438" cy="2875766"/>
          </a:xfrm>
          <a:prstGeom prst="rect">
            <a:avLst/>
          </a:prstGeom>
          <a:noFill/>
        </p:spPr>
      </p:pic>
      <p:sp>
        <p:nvSpPr>
          <p:cNvPr id="11" name="Text Placeholder 1"/>
          <p:cNvSpPr>
            <a:spLocks noGrp="1"/>
          </p:cNvSpPr>
          <p:nvPr>
            <p:ph type="body" sz="quarter" idx="11" hasCustomPrompt="1"/>
          </p:nvPr>
        </p:nvSpPr>
        <p:spPr>
          <a:xfrm>
            <a:off x="6854944" y="4357693"/>
            <a:ext cx="4283859" cy="1474787"/>
          </a:xfrm>
          <a:prstGeom prst="rect">
            <a:avLst/>
          </a:prstGeom>
        </p:spPr>
        <p:txBody>
          <a:bodyPr tIns="90000" bIns="90000" anchor="ctr" anchorCtr="0"/>
          <a:lstStyle>
            <a:lvl1pPr>
              <a:buNone/>
              <a:defRPr sz="1800" b="1" baseline="0">
                <a:solidFill>
                  <a:schemeClr val="tx1"/>
                </a:solidFill>
                <a:latin typeface="Arial" pitchFamily="34" charset="0"/>
                <a:cs typeface="Arial" pitchFamily="34" charset="0"/>
              </a:defRPr>
            </a:lvl1pPr>
          </a:lstStyle>
          <a:p>
            <a:r>
              <a:rPr lang="et-EE" dirty="0"/>
              <a:t>Märksõna</a:t>
            </a:r>
            <a:endParaRPr lang="en-US" dirty="0"/>
          </a:p>
        </p:txBody>
      </p:sp>
      <p:pic>
        <p:nvPicPr>
          <p:cNvPr id="12" name="Picture 11"/>
          <p:cNvPicPr>
            <a:picLocks/>
          </p:cNvPicPr>
          <p:nvPr userDrawn="1"/>
        </p:nvPicPr>
        <p:blipFill>
          <a:blip r:embed="rId3" cstate="email">
            <a:extLst>
              <a:ext uri="{28A0092B-C50C-407E-A947-70E740481C1C}">
                <a14:useLocalDpi xmlns:a14="http://schemas.microsoft.com/office/drawing/2010/main"/>
              </a:ext>
            </a:extLst>
          </a:blip>
          <a:stretch>
            <a:fillRect/>
          </a:stretch>
        </p:blipFill>
        <p:spPr>
          <a:xfrm>
            <a:off x="331249" y="6045730"/>
            <a:ext cx="2212047" cy="288000"/>
          </a:xfrm>
          <a:prstGeom prst="rect">
            <a:avLst/>
          </a:prstGeom>
        </p:spPr>
      </p:pic>
    </p:spTree>
    <p:extLst>
      <p:ext uri="{BB962C8B-B14F-4D97-AF65-F5344CB8AC3E}">
        <p14:creationId xmlns:p14="http://schemas.microsoft.com/office/powerpoint/2010/main" val="28710735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Slide1_Pun">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343441" y="311155"/>
            <a:ext cx="10809220" cy="817563"/>
          </a:xfrm>
        </p:spPr>
        <p:txBody>
          <a:bodyPr anchor="ctr" anchorCtr="0">
            <a:normAutofit/>
          </a:bodyPr>
          <a:lstStyle>
            <a:lvl1pPr>
              <a:buNone/>
              <a:defRPr sz="2800" b="1">
                <a:solidFill>
                  <a:srgbClr val="87112E"/>
                </a:solidFill>
                <a:latin typeface="Arial" panose="020B0604020202020204" pitchFamily="34" charset="0"/>
                <a:cs typeface="Arial" panose="020B0604020202020204" pitchFamily="34" charset="0"/>
              </a:defRPr>
            </a:lvl1pPr>
          </a:lstStyle>
          <a:p>
            <a:pPr lvl="0"/>
            <a:r>
              <a:rPr lang="et-EE" dirty="0"/>
              <a:t>Pealkiri</a:t>
            </a:r>
          </a:p>
        </p:txBody>
      </p:sp>
      <p:sp>
        <p:nvSpPr>
          <p:cNvPr id="13" name="Text Placeholder 9"/>
          <p:cNvSpPr>
            <a:spLocks noGrp="1"/>
          </p:cNvSpPr>
          <p:nvPr>
            <p:ph type="body" sz="quarter" idx="11" hasCustomPrompt="1"/>
          </p:nvPr>
        </p:nvSpPr>
        <p:spPr>
          <a:xfrm>
            <a:off x="343441" y="1439258"/>
            <a:ext cx="10809220" cy="4401159"/>
          </a:xfrm>
        </p:spPr>
        <p:txBody>
          <a:bodyPr anchor="t" anchorCtr="0">
            <a:normAutofit/>
          </a:bodyPr>
          <a:lstStyle>
            <a:lvl1pPr marL="0">
              <a:buNone/>
              <a:defRPr sz="1800" b="0">
                <a:solidFill>
                  <a:schemeClr val="tx1"/>
                </a:solidFill>
                <a:latin typeface="Arial" panose="020B0604020202020204" pitchFamily="34" charset="0"/>
                <a:cs typeface="Arial" panose="020B0604020202020204" pitchFamily="34" charset="0"/>
              </a:defRPr>
            </a:lvl1pPr>
          </a:lstStyle>
          <a:p>
            <a:pPr lvl="0"/>
            <a:r>
              <a:rPr lang="et-EE" dirty="0"/>
              <a:t>Tekst</a:t>
            </a:r>
          </a:p>
        </p:txBody>
      </p:sp>
      <p:cxnSp>
        <p:nvCxnSpPr>
          <p:cNvPr id="15" name="Straight Connector 14"/>
          <p:cNvCxnSpPr/>
          <p:nvPr userDrawn="1"/>
        </p:nvCxnSpPr>
        <p:spPr>
          <a:xfrm>
            <a:off x="343441" y="1264596"/>
            <a:ext cx="10809220" cy="0"/>
          </a:xfrm>
          <a:prstGeom prst="line">
            <a:avLst/>
          </a:prstGeom>
          <a:ln w="38100">
            <a:solidFill>
              <a:srgbClr val="87112E"/>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331249" y="6045730"/>
            <a:ext cx="2212047" cy="288000"/>
          </a:xfrm>
          <a:prstGeom prst="rect">
            <a:avLst/>
          </a:prstGeom>
        </p:spPr>
      </p:pic>
    </p:spTree>
    <p:extLst>
      <p:ext uri="{BB962C8B-B14F-4D97-AF65-F5344CB8AC3E}">
        <p14:creationId xmlns:p14="http://schemas.microsoft.com/office/powerpoint/2010/main" val="1321790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_Oranz">
    <p:spTree>
      <p:nvGrpSpPr>
        <p:cNvPr id="1" name=""/>
        <p:cNvGrpSpPr/>
        <p:nvPr/>
      </p:nvGrpSpPr>
      <p:grpSpPr>
        <a:xfrm>
          <a:off x="0" y="0"/>
          <a:ext cx="0" cy="0"/>
          <a:chOff x="0" y="0"/>
          <a:chExt cx="0" cy="0"/>
        </a:xfrm>
      </p:grpSpPr>
      <p:sp>
        <p:nvSpPr>
          <p:cNvPr id="10" name="Text Placeholder 9"/>
          <p:cNvSpPr>
            <a:spLocks noGrp="1"/>
          </p:cNvSpPr>
          <p:nvPr>
            <p:ph type="body" sz="quarter" idx="11" hasCustomPrompt="1"/>
          </p:nvPr>
        </p:nvSpPr>
        <p:spPr>
          <a:xfrm>
            <a:off x="331248" y="298630"/>
            <a:ext cx="3642590" cy="4058883"/>
          </a:xfrm>
          <a:prstGeom prst="rect">
            <a:avLst/>
          </a:prstGeom>
          <a:solidFill>
            <a:srgbClr val="007363"/>
          </a:solidFill>
          <a:ln>
            <a:solidFill>
              <a:srgbClr val="007363"/>
            </a:solidFill>
          </a:ln>
        </p:spPr>
        <p:txBody>
          <a:bodyPr lIns="360000" tIns="360000" rIns="360000" bIns="360000" anchor="b" anchorCtr="0">
            <a:noAutofit/>
          </a:bodyPr>
          <a:lstStyle>
            <a:lvl1pPr marL="0" indent="0">
              <a:buNone/>
              <a:defRPr sz="3600" b="0">
                <a:solidFill>
                  <a:schemeClr val="bg1"/>
                </a:solidFill>
                <a:latin typeface="Arial" pitchFamily="34" charset="0"/>
                <a:cs typeface="Arial" pitchFamily="34" charset="0"/>
              </a:defRPr>
            </a:lvl1pPr>
            <a:lvl2pPr marL="432014" indent="0">
              <a:buNone/>
              <a:defRPr sz="6000">
                <a:solidFill>
                  <a:schemeClr val="bg1"/>
                </a:solidFill>
              </a:defRPr>
            </a:lvl2pPr>
            <a:lvl3pPr marL="864029" indent="0">
              <a:buNone/>
              <a:defRPr sz="5400">
                <a:solidFill>
                  <a:schemeClr val="bg1"/>
                </a:solidFill>
              </a:defRPr>
            </a:lvl3pPr>
            <a:lvl4pPr marL="1296044" indent="0">
              <a:buNone/>
              <a:defRPr sz="4800">
                <a:solidFill>
                  <a:schemeClr val="bg1"/>
                </a:solidFill>
              </a:defRPr>
            </a:lvl4pPr>
            <a:lvl5pPr marL="1728057" indent="0">
              <a:buNone/>
              <a:defRPr sz="4800">
                <a:solidFill>
                  <a:schemeClr val="bg1"/>
                </a:solidFill>
              </a:defRPr>
            </a:lvl5pPr>
          </a:lstStyle>
          <a:p>
            <a:pPr lvl="0"/>
            <a:r>
              <a:rPr lang="et-EE" dirty="0"/>
              <a:t>Ettekande pealkiri</a:t>
            </a:r>
          </a:p>
        </p:txBody>
      </p:sp>
      <p:sp>
        <p:nvSpPr>
          <p:cNvPr id="20" name="Text Placeholder 10"/>
          <p:cNvSpPr>
            <a:spLocks noGrp="1"/>
          </p:cNvSpPr>
          <p:nvPr>
            <p:ph type="body" sz="quarter" idx="13" hasCustomPrompt="1"/>
          </p:nvPr>
        </p:nvSpPr>
        <p:spPr>
          <a:xfrm>
            <a:off x="331248" y="4367242"/>
            <a:ext cx="3642590" cy="1474965"/>
          </a:xfrm>
          <a:prstGeom prst="rect">
            <a:avLst/>
          </a:prstGeom>
          <a:solidFill>
            <a:srgbClr val="007363"/>
          </a:solidFill>
          <a:ln>
            <a:solidFill>
              <a:srgbClr val="007363"/>
            </a:solidFill>
          </a:ln>
        </p:spPr>
        <p:txBody>
          <a:bodyPr lIns="360000" tIns="360000" rIns="360000" bIns="360000" anchor="t" anchorCtr="0">
            <a:noAutofit/>
          </a:bodyPr>
          <a:lstStyle>
            <a:lvl1pPr marL="0" indent="0">
              <a:buNone/>
              <a:defRPr sz="1800">
                <a:solidFill>
                  <a:schemeClr val="bg1"/>
                </a:solidFill>
                <a:latin typeface="Arial" pitchFamily="34" charset="0"/>
                <a:cs typeface="Arial" pitchFamily="34" charset="0"/>
              </a:defRPr>
            </a:lvl1pPr>
            <a:lvl2pPr marL="432014" indent="0">
              <a:buNone/>
              <a:defRPr sz="6000">
                <a:solidFill>
                  <a:schemeClr val="bg1"/>
                </a:solidFill>
              </a:defRPr>
            </a:lvl2pPr>
            <a:lvl3pPr marL="864029" indent="0">
              <a:buNone/>
              <a:defRPr sz="5400">
                <a:solidFill>
                  <a:schemeClr val="bg1"/>
                </a:solidFill>
              </a:defRPr>
            </a:lvl3pPr>
            <a:lvl4pPr marL="1296044" indent="0">
              <a:buNone/>
              <a:defRPr sz="4800">
                <a:solidFill>
                  <a:schemeClr val="bg1"/>
                </a:solidFill>
              </a:defRPr>
            </a:lvl4pPr>
            <a:lvl5pPr marL="1728057" indent="0">
              <a:buNone/>
              <a:defRPr sz="4800">
                <a:solidFill>
                  <a:schemeClr val="bg1"/>
                </a:solidFill>
              </a:defRPr>
            </a:lvl5pPr>
          </a:lstStyle>
          <a:p>
            <a:pPr lvl="0"/>
            <a:r>
              <a:rPr lang="et-EE" dirty="0"/>
              <a:t>Kontaktid (</a:t>
            </a:r>
            <a:r>
              <a:rPr lang="et-EE" dirty="0" err="1"/>
              <a:t>nimi/amet/e-post</a:t>
            </a:r>
            <a:r>
              <a:rPr lang="et-EE" dirty="0"/>
              <a:t>)</a:t>
            </a:r>
          </a:p>
        </p:txBody>
      </p:sp>
      <p:sp>
        <p:nvSpPr>
          <p:cNvPr id="22" name="Text Placeholder 21"/>
          <p:cNvSpPr>
            <a:spLocks noGrp="1"/>
          </p:cNvSpPr>
          <p:nvPr>
            <p:ph type="body" sz="quarter" idx="14" hasCustomPrompt="1"/>
          </p:nvPr>
        </p:nvSpPr>
        <p:spPr>
          <a:xfrm>
            <a:off x="8829868" y="6045735"/>
            <a:ext cx="2308568" cy="287337"/>
          </a:xfrm>
          <a:prstGeom prst="rect">
            <a:avLst/>
          </a:prstGeom>
        </p:spPr>
        <p:txBody>
          <a:bodyPr anchor="b" anchorCtr="0"/>
          <a:lstStyle>
            <a:lvl1pPr algn="r">
              <a:buNone/>
              <a:defRPr sz="1200">
                <a:latin typeface="Arial" pitchFamily="34" charset="0"/>
                <a:cs typeface="Arial" pitchFamily="34" charset="0"/>
              </a:defRPr>
            </a:lvl1pPr>
          </a:lstStyle>
          <a:p>
            <a:pPr lvl="0"/>
            <a:r>
              <a:rPr lang="et-EE" dirty="0"/>
              <a:t>kuupäev</a:t>
            </a:r>
          </a:p>
        </p:txBody>
      </p:sp>
      <p:pic>
        <p:nvPicPr>
          <p:cNvPr id="2050" name="Picture 2" descr="Y:\Välissuhtlus\UUS KUJUNDUS - l6plikud\kaaned\H&amp;Ko kaaned esikülg2.png"/>
          <p:cNvPicPr>
            <a:picLocks noChangeAspect="1" noChangeArrowheads="1"/>
          </p:cNvPicPr>
          <p:nvPr userDrawn="1"/>
        </p:nvPicPr>
        <p:blipFill>
          <a:blip r:embed="rId2" cstate="print"/>
          <a:srcRect/>
          <a:stretch>
            <a:fillRect/>
          </a:stretch>
        </p:blipFill>
        <p:spPr bwMode="auto">
          <a:xfrm>
            <a:off x="3973838" y="298625"/>
            <a:ext cx="7164598" cy="5545138"/>
          </a:xfrm>
          <a:prstGeom prst="rect">
            <a:avLst/>
          </a:prstGeom>
          <a:noFill/>
        </p:spPr>
      </p:pic>
      <p:pic>
        <p:nvPicPr>
          <p:cNvPr id="8" name="Picture 7"/>
          <p:cNvPicPr>
            <a:picLocks/>
          </p:cNvPicPr>
          <p:nvPr userDrawn="1"/>
        </p:nvPicPr>
        <p:blipFill>
          <a:blip r:embed="rId3" cstate="email">
            <a:extLst>
              <a:ext uri="{28A0092B-C50C-407E-A947-70E740481C1C}">
                <a14:useLocalDpi xmlns:a14="http://schemas.microsoft.com/office/drawing/2010/main"/>
              </a:ext>
            </a:extLst>
          </a:blip>
          <a:stretch>
            <a:fillRect/>
          </a:stretch>
        </p:blipFill>
        <p:spPr>
          <a:xfrm>
            <a:off x="331249" y="6045730"/>
            <a:ext cx="2212047" cy="288000"/>
          </a:xfrm>
          <a:prstGeom prst="rect">
            <a:avLst/>
          </a:prstGeom>
          <a:ln>
            <a:noFill/>
          </a:ln>
        </p:spPr>
      </p:pic>
    </p:spTree>
    <p:extLst>
      <p:ext uri="{BB962C8B-B14F-4D97-AF65-F5344CB8AC3E}">
        <p14:creationId xmlns:p14="http://schemas.microsoft.com/office/powerpoint/2010/main" val="18946194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and Content 0">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0" name="Title Text"/>
          <p:cNvSpPr txBox="1">
            <a:spLocks noGrp="1"/>
          </p:cNvSpPr>
          <p:nvPr>
            <p:ph type="title"/>
          </p:nvPr>
        </p:nvSpPr>
        <p:spPr>
          <a:prstGeom prst="rect">
            <a:avLst/>
          </a:prstGeom>
        </p:spPr>
        <p:txBody>
          <a:bodyPr/>
          <a:lstStyle>
            <a:lvl1pPr defTabSz="607491">
              <a:defRPr>
                <a:latin typeface="Gordita Light"/>
                <a:ea typeface="Gordita Light"/>
                <a:cs typeface="Gordita Light"/>
                <a:sym typeface="Gordita Light"/>
              </a:defRPr>
            </a:lvl1pPr>
          </a:lstStyle>
          <a:p>
            <a:r>
              <a:t>Title Text</a:t>
            </a:r>
          </a:p>
        </p:txBody>
      </p:sp>
      <p:sp>
        <p:nvSpPr>
          <p:cNvPr id="111" name="Body Level One…"/>
          <p:cNvSpPr txBox="1">
            <a:spLocks noGrp="1"/>
          </p:cNvSpPr>
          <p:nvPr>
            <p:ph type="body" idx="1"/>
          </p:nvPr>
        </p:nvSpPr>
        <p:spPr>
          <a:xfrm>
            <a:off x="792033" y="1725049"/>
            <a:ext cx="9936422" cy="4111613"/>
          </a:xfrm>
          <a:prstGeom prst="rect">
            <a:avLst/>
          </a:prstGeom>
        </p:spPr>
        <p:txBody>
          <a:bodyPr/>
          <a:lstStyle>
            <a:lvl1pPr marL="151872" indent="-151872" defTabSz="607491">
              <a:defRPr>
                <a:latin typeface="Aktiv Grotesk"/>
                <a:ea typeface="Aktiv Grotesk"/>
                <a:cs typeface="Aktiv Grotesk"/>
                <a:sym typeface="Aktiv Grotesk"/>
              </a:defRPr>
            </a:lvl1pPr>
            <a:lvl2pPr marL="480930" indent="-177185" defTabSz="607491">
              <a:defRPr>
                <a:latin typeface="Aktiv Grotesk"/>
                <a:ea typeface="Aktiv Grotesk"/>
                <a:cs typeface="Aktiv Grotesk"/>
                <a:sym typeface="Aktiv Grotesk"/>
              </a:defRPr>
            </a:lvl2pPr>
            <a:lvl3pPr marL="820112" indent="-212622" defTabSz="607491">
              <a:defRPr>
                <a:latin typeface="Aktiv Grotesk"/>
                <a:ea typeface="Aktiv Grotesk"/>
                <a:cs typeface="Aktiv Grotesk"/>
                <a:sym typeface="Aktiv Grotesk"/>
              </a:defRPr>
            </a:lvl3pPr>
            <a:lvl4pPr marL="1156567" indent="-245333" defTabSz="607491">
              <a:defRPr>
                <a:latin typeface="Aktiv Grotesk"/>
                <a:ea typeface="Aktiv Grotesk"/>
                <a:cs typeface="Aktiv Grotesk"/>
                <a:sym typeface="Aktiv Grotesk"/>
              </a:defRPr>
            </a:lvl4pPr>
            <a:lvl5pPr marL="1460313" indent="-245333" defTabSz="607491">
              <a:defRPr>
                <a:latin typeface="Aktiv Grotesk"/>
                <a:ea typeface="Aktiv Grotesk"/>
                <a:cs typeface="Aktiv Grotesk"/>
                <a:sym typeface="Aktiv Grotesk"/>
              </a:defRPr>
            </a:lvl5pPr>
          </a:lstStyle>
          <a:p>
            <a:r>
              <a:t>Body Level One</a:t>
            </a:r>
          </a:p>
          <a:p>
            <a:pPr lvl="1"/>
            <a:r>
              <a:t>Body Level Two</a:t>
            </a:r>
          </a:p>
          <a:p>
            <a:pPr lvl="2"/>
            <a:r>
              <a:t>Body Level Three</a:t>
            </a:r>
          </a:p>
          <a:p>
            <a:pPr lvl="3"/>
            <a:r>
              <a:t>Body Level Four</a:t>
            </a:r>
          </a:p>
          <a:p>
            <a:pPr lvl="4"/>
            <a:r>
              <a:t>Body Level Five</a:t>
            </a:r>
          </a:p>
        </p:txBody>
      </p:sp>
      <p:sp>
        <p:nvSpPr>
          <p:cNvPr id="112" name="Slide Number"/>
          <p:cNvSpPr txBox="1">
            <a:spLocks noGrp="1"/>
          </p:cNvSpPr>
          <p:nvPr>
            <p:ph type="sldNum" sz="quarter" idx="2"/>
          </p:nvPr>
        </p:nvSpPr>
        <p:spPr>
          <a:xfrm>
            <a:off x="10437072" y="6047627"/>
            <a:ext cx="291387" cy="262088"/>
          </a:xfrm>
          <a:prstGeom prst="rect">
            <a:avLst/>
          </a:prstGeom>
        </p:spPr>
        <p:txBody>
          <a:bodyPr/>
          <a:lstStyle>
            <a:lvl1pPr>
              <a:defRPr>
                <a:latin typeface="Aktiv Grotesk"/>
                <a:ea typeface="Aktiv Grotesk"/>
                <a:cs typeface="Aktiv Grotesk"/>
                <a:sym typeface="Aktiv Grotesk"/>
              </a:defRPr>
            </a:lvl1pPr>
          </a:lstStyle>
          <a:p>
            <a:fld id="{86CB4B4D-7CA3-9044-876B-883B54F8677D}" type="slidenum">
              <a:t>‹#›</a:t>
            </a:fld>
            <a:endParaRPr/>
          </a:p>
        </p:txBody>
      </p:sp>
    </p:spTree>
    <p:extLst>
      <p:ext uri="{BB962C8B-B14F-4D97-AF65-F5344CB8AC3E}">
        <p14:creationId xmlns:p14="http://schemas.microsoft.com/office/powerpoint/2010/main" val="737575554"/>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59191-666D-4F67-84CD-AF9078B8C132}"/>
              </a:ext>
            </a:extLst>
          </p:cNvPr>
          <p:cNvSpPr>
            <a:spLocks noGrp="1"/>
          </p:cNvSpPr>
          <p:nvPr>
            <p:ph type="ctrTitle"/>
          </p:nvPr>
        </p:nvSpPr>
        <p:spPr>
          <a:xfrm>
            <a:off x="1440061" y="1060529"/>
            <a:ext cx="8640366" cy="2256061"/>
          </a:xfrm>
        </p:spPr>
        <p:txBody>
          <a:bodyPr anchor="b"/>
          <a:lstStyle>
            <a:lvl1pPr algn="ctr">
              <a:defRPr sz="5669"/>
            </a:lvl1pPr>
          </a:lstStyle>
          <a:p>
            <a:r>
              <a:rPr lang="en-US"/>
              <a:t>Click to edit Master title style</a:t>
            </a:r>
            <a:endParaRPr lang="et-EE"/>
          </a:p>
        </p:txBody>
      </p:sp>
      <p:sp>
        <p:nvSpPr>
          <p:cNvPr id="3" name="Subtitle 2">
            <a:extLst>
              <a:ext uri="{FF2B5EF4-FFF2-40B4-BE49-F238E27FC236}">
                <a16:creationId xmlns:a16="http://schemas.microsoft.com/office/drawing/2014/main" id="{15B15FB5-954A-4C02-8438-19DA5387DBB5}"/>
              </a:ext>
            </a:extLst>
          </p:cNvPr>
          <p:cNvSpPr>
            <a:spLocks noGrp="1"/>
          </p:cNvSpPr>
          <p:nvPr>
            <p:ph type="subTitle" idx="1"/>
          </p:nvPr>
        </p:nvSpPr>
        <p:spPr>
          <a:xfrm>
            <a:off x="1440061" y="3403592"/>
            <a:ext cx="8640366" cy="1564542"/>
          </a:xfrm>
        </p:spPr>
        <p:txBody>
          <a:bodyPr/>
          <a:lstStyle>
            <a:lvl1pPr marL="0" indent="0" algn="ctr">
              <a:buNone/>
              <a:defRPr sz="2268"/>
            </a:lvl1pPr>
            <a:lvl2pPr marL="432008" indent="0" algn="ctr">
              <a:buNone/>
              <a:defRPr sz="1890"/>
            </a:lvl2pPr>
            <a:lvl3pPr marL="864017" indent="0" algn="ctr">
              <a:buNone/>
              <a:defRPr sz="1701"/>
            </a:lvl3pPr>
            <a:lvl4pPr marL="1296025" indent="0" algn="ctr">
              <a:buNone/>
              <a:defRPr sz="1512"/>
            </a:lvl4pPr>
            <a:lvl5pPr marL="1728033" indent="0" algn="ctr">
              <a:buNone/>
              <a:defRPr sz="1512"/>
            </a:lvl5pPr>
            <a:lvl6pPr marL="2160041" indent="0" algn="ctr">
              <a:buNone/>
              <a:defRPr sz="1512"/>
            </a:lvl6pPr>
            <a:lvl7pPr marL="2592050" indent="0" algn="ctr">
              <a:buNone/>
              <a:defRPr sz="1512"/>
            </a:lvl7pPr>
            <a:lvl8pPr marL="3024058" indent="0" algn="ctr">
              <a:buNone/>
              <a:defRPr sz="1512"/>
            </a:lvl8pPr>
            <a:lvl9pPr marL="3456066" indent="0" algn="ctr">
              <a:buNone/>
              <a:defRPr sz="1512"/>
            </a:lvl9pPr>
          </a:lstStyle>
          <a:p>
            <a:r>
              <a:rPr lang="en-US"/>
              <a:t>Click to edit Master subtitle style</a:t>
            </a:r>
            <a:endParaRPr lang="et-EE"/>
          </a:p>
        </p:txBody>
      </p:sp>
      <p:sp>
        <p:nvSpPr>
          <p:cNvPr id="4" name="Date Placeholder 3">
            <a:extLst>
              <a:ext uri="{FF2B5EF4-FFF2-40B4-BE49-F238E27FC236}">
                <a16:creationId xmlns:a16="http://schemas.microsoft.com/office/drawing/2014/main" id="{B980C9F9-7B15-455B-A7CB-4B806AFEF7FF}"/>
              </a:ext>
            </a:extLst>
          </p:cNvPr>
          <p:cNvSpPr>
            <a:spLocks noGrp="1"/>
          </p:cNvSpPr>
          <p:nvPr>
            <p:ph type="dt" sz="half" idx="10"/>
          </p:nvPr>
        </p:nvSpPr>
        <p:spPr/>
        <p:txBody>
          <a:bodyPr/>
          <a:lstStyle/>
          <a:p>
            <a:fld id="{5464FFAB-8DDC-4D15-946A-E78410A473C8}" type="datetimeFigureOut">
              <a:rPr lang="et-EE" smtClean="0"/>
              <a:t>12.05.2022</a:t>
            </a:fld>
            <a:endParaRPr lang="et-EE"/>
          </a:p>
        </p:txBody>
      </p:sp>
      <p:sp>
        <p:nvSpPr>
          <p:cNvPr id="5" name="Footer Placeholder 4">
            <a:extLst>
              <a:ext uri="{FF2B5EF4-FFF2-40B4-BE49-F238E27FC236}">
                <a16:creationId xmlns:a16="http://schemas.microsoft.com/office/drawing/2014/main" id="{D06591C7-605C-4F3A-AE58-F043F9E5CA5E}"/>
              </a:ext>
            </a:extLst>
          </p:cNvPr>
          <p:cNvSpPr>
            <a:spLocks noGrp="1"/>
          </p:cNvSpPr>
          <p:nvPr>
            <p:ph type="ftr" sz="quarter" idx="11"/>
          </p:nvPr>
        </p:nvSpPr>
        <p:spPr/>
        <p:txBody>
          <a:bodyPr/>
          <a:lstStyle/>
          <a:p>
            <a:endParaRPr lang="et-EE"/>
          </a:p>
        </p:txBody>
      </p:sp>
      <p:sp>
        <p:nvSpPr>
          <p:cNvPr id="6" name="Slide Number Placeholder 5">
            <a:extLst>
              <a:ext uri="{FF2B5EF4-FFF2-40B4-BE49-F238E27FC236}">
                <a16:creationId xmlns:a16="http://schemas.microsoft.com/office/drawing/2014/main" id="{84926C3C-C5E8-4710-976D-E28DCD2A1A87}"/>
              </a:ext>
            </a:extLst>
          </p:cNvPr>
          <p:cNvSpPr>
            <a:spLocks noGrp="1"/>
          </p:cNvSpPr>
          <p:nvPr>
            <p:ph type="sldNum" sz="quarter" idx="12"/>
          </p:nvPr>
        </p:nvSpPr>
        <p:spPr/>
        <p:txBody>
          <a:bodyPr/>
          <a:lstStyle/>
          <a:p>
            <a:fld id="{3790AAF8-E8AC-4463-98BC-FADEC694FD69}" type="slidenum">
              <a:rPr lang="et-EE" smtClean="0"/>
              <a:t>‹#›</a:t>
            </a:fld>
            <a:endParaRPr lang="et-EE"/>
          </a:p>
        </p:txBody>
      </p:sp>
    </p:spTree>
    <p:extLst>
      <p:ext uri="{BB962C8B-B14F-4D97-AF65-F5344CB8AC3E}">
        <p14:creationId xmlns:p14="http://schemas.microsoft.com/office/powerpoint/2010/main" val="1581523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itle Slide_Roh">
    <p:spTree>
      <p:nvGrpSpPr>
        <p:cNvPr id="1" name=""/>
        <p:cNvGrpSpPr/>
        <p:nvPr/>
      </p:nvGrpSpPr>
      <p:grpSpPr>
        <a:xfrm>
          <a:off x="0" y="0"/>
          <a:ext cx="0" cy="0"/>
          <a:chOff x="0" y="0"/>
          <a:chExt cx="0" cy="0"/>
        </a:xfrm>
      </p:grpSpPr>
      <p:pic>
        <p:nvPicPr>
          <p:cNvPr id="1026" name="Picture 2" descr="Y:\Välissuhtlus\UUS KUJUNDUS - l6plikud\pildid taustad logoga\H&amp;Ko promomat pilt01.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27276" y="318547"/>
            <a:ext cx="3534338" cy="5536511"/>
          </a:xfrm>
          <a:prstGeom prst="rect">
            <a:avLst/>
          </a:prstGeom>
          <a:noFill/>
          <a:ln>
            <a:noFill/>
          </a:ln>
        </p:spPr>
      </p:pic>
      <p:sp>
        <p:nvSpPr>
          <p:cNvPr id="10" name="Text Placeholder 9"/>
          <p:cNvSpPr>
            <a:spLocks noGrp="1"/>
          </p:cNvSpPr>
          <p:nvPr>
            <p:ph type="body" sz="quarter" idx="11" hasCustomPrompt="1"/>
          </p:nvPr>
        </p:nvSpPr>
        <p:spPr>
          <a:xfrm>
            <a:off x="3692266" y="309921"/>
            <a:ext cx="7431494" cy="4058883"/>
          </a:xfrm>
          <a:prstGeom prst="rect">
            <a:avLst/>
          </a:prstGeom>
          <a:solidFill>
            <a:srgbClr val="007363"/>
          </a:solidFill>
          <a:ln>
            <a:solidFill>
              <a:srgbClr val="007363"/>
            </a:solidFill>
          </a:ln>
        </p:spPr>
        <p:txBody>
          <a:bodyPr lIns="360000" tIns="360000" rIns="360000" bIns="360000" anchor="b" anchorCtr="0">
            <a:noAutofit/>
          </a:bodyPr>
          <a:lstStyle>
            <a:lvl1pPr marL="0" indent="0">
              <a:buNone/>
              <a:defRPr sz="4800" b="0">
                <a:solidFill>
                  <a:schemeClr val="bg1"/>
                </a:solidFill>
                <a:latin typeface="Arial" pitchFamily="34" charset="0"/>
                <a:cs typeface="Arial" pitchFamily="34" charset="0"/>
              </a:defRPr>
            </a:lvl1pPr>
            <a:lvl2pPr marL="432014" indent="0">
              <a:buNone/>
              <a:defRPr sz="6000">
                <a:solidFill>
                  <a:schemeClr val="bg1"/>
                </a:solidFill>
              </a:defRPr>
            </a:lvl2pPr>
            <a:lvl3pPr marL="864029" indent="0">
              <a:buNone/>
              <a:defRPr sz="5400">
                <a:solidFill>
                  <a:schemeClr val="bg1"/>
                </a:solidFill>
              </a:defRPr>
            </a:lvl3pPr>
            <a:lvl4pPr marL="1296044" indent="0">
              <a:buNone/>
              <a:defRPr sz="4800">
                <a:solidFill>
                  <a:schemeClr val="bg1"/>
                </a:solidFill>
              </a:defRPr>
            </a:lvl4pPr>
            <a:lvl5pPr marL="1728057" indent="0">
              <a:buNone/>
              <a:defRPr sz="4800">
                <a:solidFill>
                  <a:schemeClr val="bg1"/>
                </a:solidFill>
              </a:defRPr>
            </a:lvl5pPr>
          </a:lstStyle>
          <a:p>
            <a:pPr lvl="0"/>
            <a:r>
              <a:rPr lang="et-EE" dirty="0"/>
              <a:t>Ettekande pealkiri</a:t>
            </a:r>
          </a:p>
        </p:txBody>
      </p:sp>
      <p:sp>
        <p:nvSpPr>
          <p:cNvPr id="20" name="Text Placeholder 10"/>
          <p:cNvSpPr>
            <a:spLocks noGrp="1"/>
          </p:cNvSpPr>
          <p:nvPr>
            <p:ph type="body" sz="quarter" idx="13" hasCustomPrompt="1"/>
          </p:nvPr>
        </p:nvSpPr>
        <p:spPr>
          <a:xfrm>
            <a:off x="3692266" y="4312353"/>
            <a:ext cx="7431494" cy="1542700"/>
          </a:xfrm>
          <a:prstGeom prst="rect">
            <a:avLst/>
          </a:prstGeom>
          <a:solidFill>
            <a:srgbClr val="007363"/>
          </a:solidFill>
          <a:ln>
            <a:solidFill>
              <a:srgbClr val="007363"/>
            </a:solidFill>
          </a:ln>
        </p:spPr>
        <p:txBody>
          <a:bodyPr lIns="360000" tIns="360000" rIns="360000" bIns="360000" anchor="t" anchorCtr="0">
            <a:noAutofit/>
          </a:bodyPr>
          <a:lstStyle>
            <a:lvl1pPr marL="0" indent="0">
              <a:buNone/>
              <a:defRPr sz="1800">
                <a:solidFill>
                  <a:schemeClr val="bg1"/>
                </a:solidFill>
                <a:latin typeface="Arial" pitchFamily="34" charset="0"/>
                <a:cs typeface="Arial" pitchFamily="34" charset="0"/>
              </a:defRPr>
            </a:lvl1pPr>
            <a:lvl2pPr marL="432014" indent="0">
              <a:buNone/>
              <a:defRPr sz="6000">
                <a:solidFill>
                  <a:schemeClr val="bg1"/>
                </a:solidFill>
              </a:defRPr>
            </a:lvl2pPr>
            <a:lvl3pPr marL="864029" indent="0">
              <a:buNone/>
              <a:defRPr sz="5400">
                <a:solidFill>
                  <a:schemeClr val="bg1"/>
                </a:solidFill>
              </a:defRPr>
            </a:lvl3pPr>
            <a:lvl4pPr marL="1296044" indent="0">
              <a:buNone/>
              <a:defRPr sz="4800">
                <a:solidFill>
                  <a:schemeClr val="bg1"/>
                </a:solidFill>
              </a:defRPr>
            </a:lvl4pPr>
            <a:lvl5pPr marL="1728057" indent="0">
              <a:buNone/>
              <a:defRPr sz="4800">
                <a:solidFill>
                  <a:schemeClr val="bg1"/>
                </a:solidFill>
              </a:defRPr>
            </a:lvl5pPr>
          </a:lstStyle>
          <a:p>
            <a:pPr lvl="0"/>
            <a:r>
              <a:rPr lang="et-EE" dirty="0"/>
              <a:t>Kontaktid (</a:t>
            </a:r>
            <a:r>
              <a:rPr lang="et-EE" dirty="0" err="1"/>
              <a:t>nimi/amet/e-post</a:t>
            </a:r>
            <a:r>
              <a:rPr lang="et-EE" dirty="0"/>
              <a:t>)</a:t>
            </a:r>
          </a:p>
        </p:txBody>
      </p:sp>
      <p:sp>
        <p:nvSpPr>
          <p:cNvPr id="22" name="Text Placeholder 21"/>
          <p:cNvSpPr>
            <a:spLocks noGrp="1"/>
          </p:cNvSpPr>
          <p:nvPr>
            <p:ph type="body" sz="quarter" idx="14" hasCustomPrompt="1"/>
          </p:nvPr>
        </p:nvSpPr>
        <p:spPr>
          <a:xfrm>
            <a:off x="8829868" y="6045735"/>
            <a:ext cx="2308568" cy="287337"/>
          </a:xfrm>
          <a:prstGeom prst="rect">
            <a:avLst/>
          </a:prstGeom>
        </p:spPr>
        <p:txBody>
          <a:bodyPr anchor="b" anchorCtr="0"/>
          <a:lstStyle>
            <a:lvl1pPr algn="r">
              <a:buNone/>
              <a:defRPr sz="1200">
                <a:latin typeface="Arial" pitchFamily="34" charset="0"/>
                <a:cs typeface="Arial" pitchFamily="34" charset="0"/>
              </a:defRPr>
            </a:lvl1pPr>
          </a:lstStyle>
          <a:p>
            <a:pPr lvl="0"/>
            <a:r>
              <a:rPr lang="et-EE" dirty="0"/>
              <a:t>kuupäev</a:t>
            </a: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31249" y="6045735"/>
            <a:ext cx="2212329" cy="289561"/>
          </a:xfrm>
          <a:prstGeom prst="rect">
            <a:avLst/>
          </a:prstGeom>
        </p:spPr>
      </p:pic>
    </p:spTree>
    <p:extLst>
      <p:ext uri="{BB962C8B-B14F-4D97-AF65-F5344CB8AC3E}">
        <p14:creationId xmlns:p14="http://schemas.microsoft.com/office/powerpoint/2010/main" val="18946194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itle Slide_Oranz">
    <p:spTree>
      <p:nvGrpSpPr>
        <p:cNvPr id="1" name=""/>
        <p:cNvGrpSpPr/>
        <p:nvPr/>
      </p:nvGrpSpPr>
      <p:grpSpPr>
        <a:xfrm>
          <a:off x="0" y="0"/>
          <a:ext cx="0" cy="0"/>
          <a:chOff x="0" y="0"/>
          <a:chExt cx="0" cy="0"/>
        </a:xfrm>
      </p:grpSpPr>
      <p:pic>
        <p:nvPicPr>
          <p:cNvPr id="2050" name="Picture 2" descr="Y:\Välissuhtlus\UUS KUJUNDUS - l6plikud\pildid taustad logoga\H&amp;Ko promomat pilt07.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10800000">
            <a:off x="332874" y="309918"/>
            <a:ext cx="3684542" cy="5545137"/>
          </a:xfrm>
          <a:prstGeom prst="rect">
            <a:avLst/>
          </a:prstGeom>
          <a:noFill/>
        </p:spPr>
      </p:pic>
      <p:sp>
        <p:nvSpPr>
          <p:cNvPr id="11" name="Text Placeholder 10"/>
          <p:cNvSpPr>
            <a:spLocks noGrp="1"/>
          </p:cNvSpPr>
          <p:nvPr>
            <p:ph type="body" sz="quarter" idx="11" hasCustomPrompt="1"/>
          </p:nvPr>
        </p:nvSpPr>
        <p:spPr>
          <a:xfrm>
            <a:off x="3692264" y="304806"/>
            <a:ext cx="7445948" cy="4053063"/>
          </a:xfrm>
          <a:prstGeom prst="rect">
            <a:avLst/>
          </a:prstGeom>
          <a:solidFill>
            <a:srgbClr val="F58220"/>
          </a:solidFill>
          <a:ln>
            <a:noFill/>
          </a:ln>
        </p:spPr>
        <p:txBody>
          <a:bodyPr lIns="360000" tIns="360000" rIns="360000" bIns="360000" anchor="b" anchorCtr="0">
            <a:noAutofit/>
          </a:bodyPr>
          <a:lstStyle>
            <a:lvl1pPr marL="0" indent="0">
              <a:buNone/>
              <a:defRPr sz="4800">
                <a:solidFill>
                  <a:schemeClr val="bg1"/>
                </a:solidFill>
                <a:latin typeface="Arial" pitchFamily="34" charset="0"/>
                <a:cs typeface="Arial" pitchFamily="34" charset="0"/>
              </a:defRPr>
            </a:lvl1pPr>
            <a:lvl2pPr marL="432014" indent="0">
              <a:buNone/>
              <a:defRPr sz="6000">
                <a:solidFill>
                  <a:schemeClr val="bg1"/>
                </a:solidFill>
              </a:defRPr>
            </a:lvl2pPr>
            <a:lvl3pPr marL="864029" indent="0">
              <a:buNone/>
              <a:defRPr sz="5400">
                <a:solidFill>
                  <a:schemeClr val="bg1"/>
                </a:solidFill>
              </a:defRPr>
            </a:lvl3pPr>
            <a:lvl4pPr marL="1296044" indent="0">
              <a:buNone/>
              <a:defRPr sz="4800">
                <a:solidFill>
                  <a:schemeClr val="bg1"/>
                </a:solidFill>
              </a:defRPr>
            </a:lvl4pPr>
            <a:lvl5pPr marL="1728057" indent="0">
              <a:buNone/>
              <a:defRPr sz="4800">
                <a:solidFill>
                  <a:schemeClr val="bg1"/>
                </a:solidFill>
              </a:defRPr>
            </a:lvl5pPr>
          </a:lstStyle>
          <a:p>
            <a:pPr lvl="0"/>
            <a:r>
              <a:rPr lang="et-EE" dirty="0"/>
              <a:t>Ettekande pealkiri</a:t>
            </a:r>
          </a:p>
        </p:txBody>
      </p:sp>
      <p:sp>
        <p:nvSpPr>
          <p:cNvPr id="6" name="Text Placeholder 10"/>
          <p:cNvSpPr>
            <a:spLocks noGrp="1"/>
          </p:cNvSpPr>
          <p:nvPr>
            <p:ph type="body" sz="quarter" idx="13" hasCustomPrompt="1"/>
          </p:nvPr>
        </p:nvSpPr>
        <p:spPr>
          <a:xfrm>
            <a:off x="3692264" y="4335286"/>
            <a:ext cx="7445948" cy="1522766"/>
          </a:xfrm>
          <a:prstGeom prst="rect">
            <a:avLst/>
          </a:prstGeom>
          <a:solidFill>
            <a:srgbClr val="F58220"/>
          </a:solidFill>
          <a:ln>
            <a:noFill/>
          </a:ln>
        </p:spPr>
        <p:txBody>
          <a:bodyPr lIns="360000" tIns="360000" rIns="360000" bIns="360000" anchor="t" anchorCtr="0">
            <a:noAutofit/>
          </a:bodyPr>
          <a:lstStyle>
            <a:lvl1pPr marL="0" marR="0" indent="0" algn="l" defTabSz="864029" rtl="0" eaLnBrk="1" fontAlgn="auto" latinLnBrk="0" hangingPunct="1">
              <a:lnSpc>
                <a:spcPct val="90000"/>
              </a:lnSpc>
              <a:spcBef>
                <a:spcPts val="945"/>
              </a:spcBef>
              <a:spcAft>
                <a:spcPts val="0"/>
              </a:spcAft>
              <a:buClrTx/>
              <a:buSzTx/>
              <a:buFont typeface="Arial" panose="020B0604020202020204" pitchFamily="34" charset="0"/>
              <a:buNone/>
              <a:tabLst/>
              <a:defRPr sz="1800">
                <a:solidFill>
                  <a:schemeClr val="bg1"/>
                </a:solidFill>
                <a:latin typeface="Arial" pitchFamily="34" charset="0"/>
                <a:cs typeface="Arial" pitchFamily="34" charset="0"/>
              </a:defRPr>
            </a:lvl1pPr>
            <a:lvl2pPr marL="432014" indent="0">
              <a:buNone/>
              <a:defRPr sz="6000">
                <a:solidFill>
                  <a:schemeClr val="bg1"/>
                </a:solidFill>
              </a:defRPr>
            </a:lvl2pPr>
            <a:lvl3pPr marL="864029" indent="0">
              <a:buNone/>
              <a:defRPr sz="5400">
                <a:solidFill>
                  <a:schemeClr val="bg1"/>
                </a:solidFill>
              </a:defRPr>
            </a:lvl3pPr>
            <a:lvl4pPr marL="1296044" indent="0">
              <a:buNone/>
              <a:defRPr sz="4800">
                <a:solidFill>
                  <a:schemeClr val="bg1"/>
                </a:solidFill>
              </a:defRPr>
            </a:lvl4pPr>
            <a:lvl5pPr marL="1728057" indent="0">
              <a:buNone/>
              <a:defRPr sz="4800">
                <a:solidFill>
                  <a:schemeClr val="bg1"/>
                </a:solidFill>
              </a:defRPr>
            </a:lvl5pPr>
          </a:lstStyle>
          <a:p>
            <a:pPr marL="0" marR="0" lvl="0" indent="0" algn="l" defTabSz="864029" rtl="0" eaLnBrk="1" fontAlgn="auto" latinLnBrk="0" hangingPunct="1">
              <a:lnSpc>
                <a:spcPct val="90000"/>
              </a:lnSpc>
              <a:spcBef>
                <a:spcPts val="945"/>
              </a:spcBef>
              <a:spcAft>
                <a:spcPts val="0"/>
              </a:spcAft>
              <a:buClrTx/>
              <a:buSzTx/>
              <a:buFont typeface="Arial" panose="020B0604020202020204" pitchFamily="34" charset="0"/>
              <a:buNone/>
              <a:tabLst/>
              <a:defRPr/>
            </a:pPr>
            <a:r>
              <a:rPr lang="et-EE" dirty="0"/>
              <a:t>Kontaktid (</a:t>
            </a:r>
            <a:r>
              <a:rPr lang="et-EE" dirty="0" err="1"/>
              <a:t>nimi/amet/e-post</a:t>
            </a:r>
            <a:r>
              <a:rPr lang="et-EE" dirty="0"/>
              <a:t>)</a:t>
            </a:r>
          </a:p>
        </p:txBody>
      </p:sp>
      <p:sp>
        <p:nvSpPr>
          <p:cNvPr id="9" name="Text Placeholder 21"/>
          <p:cNvSpPr>
            <a:spLocks noGrp="1"/>
          </p:cNvSpPr>
          <p:nvPr>
            <p:ph type="body" sz="quarter" idx="14" hasCustomPrompt="1"/>
          </p:nvPr>
        </p:nvSpPr>
        <p:spPr>
          <a:xfrm>
            <a:off x="8829868" y="6045735"/>
            <a:ext cx="2308568" cy="287337"/>
          </a:xfrm>
          <a:prstGeom prst="rect">
            <a:avLst/>
          </a:prstGeom>
        </p:spPr>
        <p:txBody>
          <a:bodyPr anchor="b" anchorCtr="0"/>
          <a:lstStyle>
            <a:lvl1pPr algn="r">
              <a:buNone/>
              <a:defRPr sz="1200">
                <a:latin typeface="Arial" pitchFamily="34" charset="0"/>
                <a:cs typeface="Arial" pitchFamily="34" charset="0"/>
              </a:defRPr>
            </a:lvl1pPr>
          </a:lstStyle>
          <a:p>
            <a:pPr lvl="0"/>
            <a:r>
              <a:rPr lang="et-EE" dirty="0"/>
              <a:t>kuupäev</a:t>
            </a:r>
          </a:p>
        </p:txBody>
      </p:sp>
      <p:pic>
        <p:nvPicPr>
          <p:cNvPr id="8" name="Picture 7"/>
          <p:cNvPicPr>
            <a:picLocks/>
          </p:cNvPicPr>
          <p:nvPr userDrawn="1"/>
        </p:nvPicPr>
        <p:blipFill>
          <a:blip r:embed="rId3" cstate="email">
            <a:extLst>
              <a:ext uri="{28A0092B-C50C-407E-A947-70E740481C1C}">
                <a14:useLocalDpi xmlns:a14="http://schemas.microsoft.com/office/drawing/2010/main"/>
              </a:ext>
            </a:extLst>
          </a:blip>
          <a:stretch>
            <a:fillRect/>
          </a:stretch>
        </p:blipFill>
        <p:spPr>
          <a:xfrm>
            <a:off x="331249" y="6045730"/>
            <a:ext cx="2212047" cy="288000"/>
          </a:xfrm>
          <a:prstGeom prst="rect">
            <a:avLst/>
          </a:prstGeom>
          <a:ln>
            <a:noFill/>
          </a:ln>
        </p:spPr>
      </p:pic>
    </p:spTree>
    <p:extLst>
      <p:ext uri="{BB962C8B-B14F-4D97-AF65-F5344CB8AC3E}">
        <p14:creationId xmlns:p14="http://schemas.microsoft.com/office/powerpoint/2010/main" val="2073238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Slide_Pun">
    <p:spTree>
      <p:nvGrpSpPr>
        <p:cNvPr id="1" name=""/>
        <p:cNvGrpSpPr/>
        <p:nvPr/>
      </p:nvGrpSpPr>
      <p:grpSpPr>
        <a:xfrm>
          <a:off x="0" y="0"/>
          <a:ext cx="0" cy="0"/>
          <a:chOff x="0" y="0"/>
          <a:chExt cx="0" cy="0"/>
        </a:xfrm>
      </p:grpSpPr>
      <p:pic>
        <p:nvPicPr>
          <p:cNvPr id="3074" name="Picture 2" descr="Y:\Välissuhtlus\UUS KUJUNDUS - l6plikud\pildid taustad logoga\H&amp;Ko promomat pilt04.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43439" y="308765"/>
            <a:ext cx="3619332" cy="5523710"/>
          </a:xfrm>
          <a:prstGeom prst="rect">
            <a:avLst/>
          </a:prstGeom>
          <a:noFill/>
        </p:spPr>
      </p:pic>
      <p:sp>
        <p:nvSpPr>
          <p:cNvPr id="11" name="Text Placeholder 10"/>
          <p:cNvSpPr>
            <a:spLocks noGrp="1"/>
          </p:cNvSpPr>
          <p:nvPr>
            <p:ph type="body" sz="quarter" idx="11" hasCustomPrompt="1"/>
          </p:nvPr>
        </p:nvSpPr>
        <p:spPr>
          <a:xfrm>
            <a:off x="3692265" y="298628"/>
            <a:ext cx="7417043" cy="4070350"/>
          </a:xfrm>
          <a:prstGeom prst="rect">
            <a:avLst/>
          </a:prstGeom>
          <a:solidFill>
            <a:srgbClr val="9E0032"/>
          </a:solidFill>
          <a:ln>
            <a:noFill/>
          </a:ln>
        </p:spPr>
        <p:txBody>
          <a:bodyPr lIns="360000" tIns="360000" rIns="360000" bIns="360000" anchor="b" anchorCtr="0">
            <a:noAutofit/>
          </a:bodyPr>
          <a:lstStyle>
            <a:lvl1pPr marL="0" indent="0">
              <a:buNone/>
              <a:defRPr sz="4800">
                <a:solidFill>
                  <a:schemeClr val="bg1"/>
                </a:solidFill>
                <a:latin typeface="Arial" pitchFamily="34" charset="0"/>
                <a:cs typeface="Arial" pitchFamily="34" charset="0"/>
              </a:defRPr>
            </a:lvl1pPr>
            <a:lvl2pPr marL="432014" indent="0">
              <a:buNone/>
              <a:defRPr sz="6000">
                <a:solidFill>
                  <a:schemeClr val="bg1"/>
                </a:solidFill>
              </a:defRPr>
            </a:lvl2pPr>
            <a:lvl3pPr marL="864029" indent="0">
              <a:buNone/>
              <a:defRPr sz="5400">
                <a:solidFill>
                  <a:schemeClr val="bg1"/>
                </a:solidFill>
              </a:defRPr>
            </a:lvl3pPr>
            <a:lvl4pPr marL="1296044" indent="0">
              <a:buNone/>
              <a:defRPr sz="4800">
                <a:solidFill>
                  <a:schemeClr val="bg1"/>
                </a:solidFill>
              </a:defRPr>
            </a:lvl4pPr>
            <a:lvl5pPr marL="1728057" indent="0">
              <a:buNone/>
              <a:defRPr sz="4800">
                <a:solidFill>
                  <a:schemeClr val="bg1"/>
                </a:solidFill>
              </a:defRPr>
            </a:lvl5pPr>
          </a:lstStyle>
          <a:p>
            <a:pPr lvl="0"/>
            <a:r>
              <a:rPr lang="et-EE" dirty="0"/>
              <a:t>Ettekande pealkiri</a:t>
            </a:r>
          </a:p>
        </p:txBody>
      </p:sp>
      <p:sp>
        <p:nvSpPr>
          <p:cNvPr id="8" name="Text Placeholder 10"/>
          <p:cNvSpPr>
            <a:spLocks noGrp="1"/>
          </p:cNvSpPr>
          <p:nvPr>
            <p:ph type="body" sz="quarter" idx="12" hasCustomPrompt="1"/>
          </p:nvPr>
        </p:nvSpPr>
        <p:spPr>
          <a:xfrm>
            <a:off x="3692265" y="4323821"/>
            <a:ext cx="7417043" cy="1508654"/>
          </a:xfrm>
          <a:prstGeom prst="rect">
            <a:avLst/>
          </a:prstGeom>
          <a:solidFill>
            <a:srgbClr val="9E0032"/>
          </a:solidFill>
          <a:ln>
            <a:noFill/>
          </a:ln>
        </p:spPr>
        <p:txBody>
          <a:bodyPr lIns="360000" tIns="360000" rIns="360000" bIns="360000" anchor="t" anchorCtr="0">
            <a:noAutofit/>
          </a:bodyPr>
          <a:lstStyle>
            <a:lvl1pPr marL="0" marR="0" indent="0" algn="l" defTabSz="864029" rtl="0" eaLnBrk="1" fontAlgn="auto" latinLnBrk="0" hangingPunct="1">
              <a:lnSpc>
                <a:spcPct val="90000"/>
              </a:lnSpc>
              <a:spcBef>
                <a:spcPts val="945"/>
              </a:spcBef>
              <a:spcAft>
                <a:spcPts val="0"/>
              </a:spcAft>
              <a:buClrTx/>
              <a:buSzTx/>
              <a:buFont typeface="Arial" panose="020B0604020202020204" pitchFamily="34" charset="0"/>
              <a:buNone/>
              <a:tabLst/>
              <a:defRPr sz="1800">
                <a:solidFill>
                  <a:schemeClr val="bg1"/>
                </a:solidFill>
                <a:latin typeface="Arial" pitchFamily="34" charset="0"/>
                <a:cs typeface="Arial" pitchFamily="34" charset="0"/>
              </a:defRPr>
            </a:lvl1pPr>
            <a:lvl2pPr marL="432014" indent="0">
              <a:buNone/>
              <a:defRPr sz="6000">
                <a:solidFill>
                  <a:schemeClr val="bg1"/>
                </a:solidFill>
              </a:defRPr>
            </a:lvl2pPr>
            <a:lvl3pPr marL="864029" indent="0">
              <a:buNone/>
              <a:defRPr sz="5400">
                <a:solidFill>
                  <a:schemeClr val="bg1"/>
                </a:solidFill>
              </a:defRPr>
            </a:lvl3pPr>
            <a:lvl4pPr marL="1296044" indent="0">
              <a:buNone/>
              <a:defRPr sz="4800">
                <a:solidFill>
                  <a:schemeClr val="bg1"/>
                </a:solidFill>
              </a:defRPr>
            </a:lvl4pPr>
            <a:lvl5pPr marL="1728057" indent="0">
              <a:buNone/>
              <a:defRPr sz="4800">
                <a:solidFill>
                  <a:schemeClr val="bg1"/>
                </a:solidFill>
              </a:defRPr>
            </a:lvl5pPr>
          </a:lstStyle>
          <a:p>
            <a:pPr marL="0" marR="0" lvl="0" indent="0" algn="l" defTabSz="864029" rtl="0" eaLnBrk="1" fontAlgn="auto" latinLnBrk="0" hangingPunct="1">
              <a:lnSpc>
                <a:spcPct val="90000"/>
              </a:lnSpc>
              <a:spcBef>
                <a:spcPts val="945"/>
              </a:spcBef>
              <a:spcAft>
                <a:spcPts val="0"/>
              </a:spcAft>
              <a:buClrTx/>
              <a:buSzTx/>
              <a:buFont typeface="Arial" panose="020B0604020202020204" pitchFamily="34" charset="0"/>
              <a:buNone/>
              <a:tabLst/>
              <a:defRPr/>
            </a:pPr>
            <a:r>
              <a:rPr lang="et-EE" dirty="0"/>
              <a:t>Kontaktid (</a:t>
            </a:r>
            <a:r>
              <a:rPr lang="et-EE" dirty="0" err="1"/>
              <a:t>nimi/amet/e-post</a:t>
            </a:r>
            <a:r>
              <a:rPr lang="et-EE" dirty="0"/>
              <a:t>)</a:t>
            </a:r>
          </a:p>
        </p:txBody>
      </p:sp>
      <p:sp>
        <p:nvSpPr>
          <p:cNvPr id="12" name="Text Placeholder 21"/>
          <p:cNvSpPr>
            <a:spLocks noGrp="1"/>
          </p:cNvSpPr>
          <p:nvPr>
            <p:ph type="body" sz="quarter" idx="14" hasCustomPrompt="1"/>
          </p:nvPr>
        </p:nvSpPr>
        <p:spPr>
          <a:xfrm>
            <a:off x="8829868" y="6045735"/>
            <a:ext cx="2308568" cy="287337"/>
          </a:xfrm>
          <a:prstGeom prst="rect">
            <a:avLst/>
          </a:prstGeom>
        </p:spPr>
        <p:txBody>
          <a:bodyPr anchor="b" anchorCtr="0"/>
          <a:lstStyle>
            <a:lvl1pPr algn="r">
              <a:buNone/>
              <a:defRPr sz="1200">
                <a:latin typeface="Arial" pitchFamily="34" charset="0"/>
                <a:cs typeface="Arial" pitchFamily="34" charset="0"/>
              </a:defRPr>
            </a:lvl1pPr>
          </a:lstStyle>
          <a:p>
            <a:pPr lvl="0"/>
            <a:r>
              <a:rPr lang="et-EE" dirty="0"/>
              <a:t>kuupäev</a:t>
            </a:r>
          </a:p>
        </p:txBody>
      </p:sp>
      <p:pic>
        <p:nvPicPr>
          <p:cNvPr id="7" name="Picture 6"/>
          <p:cNvPicPr>
            <a:picLocks/>
          </p:cNvPicPr>
          <p:nvPr userDrawn="1"/>
        </p:nvPicPr>
        <p:blipFill>
          <a:blip r:embed="rId3" cstate="email">
            <a:extLst>
              <a:ext uri="{28A0092B-C50C-407E-A947-70E740481C1C}">
                <a14:useLocalDpi xmlns:a14="http://schemas.microsoft.com/office/drawing/2010/main"/>
              </a:ext>
            </a:extLst>
          </a:blip>
          <a:stretch>
            <a:fillRect/>
          </a:stretch>
        </p:blipFill>
        <p:spPr>
          <a:xfrm>
            <a:off x="331249" y="6045730"/>
            <a:ext cx="2212047" cy="288000"/>
          </a:xfrm>
          <a:prstGeom prst="rect">
            <a:avLst/>
          </a:prstGeom>
        </p:spPr>
      </p:pic>
    </p:spTree>
    <p:extLst>
      <p:ext uri="{BB962C8B-B14F-4D97-AF65-F5344CB8AC3E}">
        <p14:creationId xmlns:p14="http://schemas.microsoft.com/office/powerpoint/2010/main" val="2073238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Slide1_Roh">
    <p:spTree>
      <p:nvGrpSpPr>
        <p:cNvPr id="1" name=""/>
        <p:cNvGrpSpPr/>
        <p:nvPr/>
      </p:nvGrpSpPr>
      <p:grpSpPr>
        <a:xfrm>
          <a:off x="0" y="0"/>
          <a:ext cx="0" cy="0"/>
          <a:chOff x="0" y="0"/>
          <a:chExt cx="0" cy="0"/>
        </a:xfrm>
      </p:grpSpPr>
      <p:sp>
        <p:nvSpPr>
          <p:cNvPr id="7" name="Text Placeholder 9"/>
          <p:cNvSpPr>
            <a:spLocks noGrp="1"/>
          </p:cNvSpPr>
          <p:nvPr>
            <p:ph type="body" sz="quarter" idx="10" hasCustomPrompt="1"/>
          </p:nvPr>
        </p:nvSpPr>
        <p:spPr>
          <a:xfrm>
            <a:off x="343441" y="311155"/>
            <a:ext cx="10809220" cy="817563"/>
          </a:xfrm>
        </p:spPr>
        <p:txBody>
          <a:bodyPr anchor="ctr" anchorCtr="0">
            <a:normAutofit/>
          </a:bodyPr>
          <a:lstStyle>
            <a:lvl1pPr>
              <a:buNone/>
              <a:defRPr sz="2800" b="1">
                <a:solidFill>
                  <a:srgbClr val="007363"/>
                </a:solidFill>
                <a:latin typeface="Arial" panose="020B0604020202020204" pitchFamily="34" charset="0"/>
                <a:cs typeface="Arial" panose="020B0604020202020204" pitchFamily="34" charset="0"/>
              </a:defRPr>
            </a:lvl1pPr>
          </a:lstStyle>
          <a:p>
            <a:pPr lvl="0"/>
            <a:r>
              <a:rPr lang="et-EE" dirty="0"/>
              <a:t>Pealkiri</a:t>
            </a:r>
          </a:p>
        </p:txBody>
      </p:sp>
      <p:sp>
        <p:nvSpPr>
          <p:cNvPr id="8" name="Text Placeholder 9"/>
          <p:cNvSpPr>
            <a:spLocks noGrp="1"/>
          </p:cNvSpPr>
          <p:nvPr>
            <p:ph type="body" sz="quarter" idx="11" hasCustomPrompt="1"/>
          </p:nvPr>
        </p:nvSpPr>
        <p:spPr>
          <a:xfrm>
            <a:off x="343441" y="1439258"/>
            <a:ext cx="10809220" cy="4401159"/>
          </a:xfrm>
        </p:spPr>
        <p:txBody>
          <a:bodyPr anchor="t" anchorCtr="0">
            <a:normAutofit/>
          </a:bodyPr>
          <a:lstStyle>
            <a:lvl1pPr marL="0">
              <a:buNone/>
              <a:defRPr sz="1800" b="0">
                <a:solidFill>
                  <a:schemeClr val="tx1"/>
                </a:solidFill>
                <a:latin typeface="Arial" panose="020B0604020202020204" pitchFamily="34" charset="0"/>
                <a:cs typeface="Arial" panose="020B0604020202020204" pitchFamily="34" charset="0"/>
              </a:defRPr>
            </a:lvl1pPr>
          </a:lstStyle>
          <a:p>
            <a:pPr lvl="0"/>
            <a:r>
              <a:rPr lang="et-EE" dirty="0"/>
              <a:t>Tekst</a:t>
            </a:r>
          </a:p>
        </p:txBody>
      </p:sp>
      <p:cxnSp>
        <p:nvCxnSpPr>
          <p:cNvPr id="9" name="Straight Connector 8"/>
          <p:cNvCxnSpPr/>
          <p:nvPr userDrawn="1"/>
        </p:nvCxnSpPr>
        <p:spPr>
          <a:xfrm>
            <a:off x="343441" y="1264596"/>
            <a:ext cx="10809220" cy="0"/>
          </a:xfrm>
          <a:prstGeom prst="line">
            <a:avLst/>
          </a:prstGeom>
          <a:ln w="38100">
            <a:solidFill>
              <a:srgbClr val="007363"/>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1249" y="6045735"/>
            <a:ext cx="2212329" cy="289561"/>
          </a:xfrm>
          <a:prstGeom prst="rect">
            <a:avLst/>
          </a:prstGeom>
        </p:spPr>
      </p:pic>
    </p:spTree>
    <p:extLst>
      <p:ext uri="{BB962C8B-B14F-4D97-AF65-F5344CB8AC3E}">
        <p14:creationId xmlns:p14="http://schemas.microsoft.com/office/powerpoint/2010/main" val="18946194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Slide1_Oranz">
    <p:spTree>
      <p:nvGrpSpPr>
        <p:cNvPr id="1" name=""/>
        <p:cNvGrpSpPr/>
        <p:nvPr/>
      </p:nvGrpSpPr>
      <p:grpSpPr>
        <a:xfrm>
          <a:off x="0" y="0"/>
          <a:ext cx="0" cy="0"/>
          <a:chOff x="0" y="0"/>
          <a:chExt cx="0" cy="0"/>
        </a:xfrm>
      </p:grpSpPr>
      <p:sp>
        <p:nvSpPr>
          <p:cNvPr id="7" name="Text Placeholder 9"/>
          <p:cNvSpPr>
            <a:spLocks noGrp="1"/>
          </p:cNvSpPr>
          <p:nvPr>
            <p:ph type="body" sz="quarter" idx="10" hasCustomPrompt="1"/>
          </p:nvPr>
        </p:nvSpPr>
        <p:spPr>
          <a:xfrm>
            <a:off x="343441" y="311155"/>
            <a:ext cx="10809220" cy="817563"/>
          </a:xfrm>
        </p:spPr>
        <p:txBody>
          <a:bodyPr anchor="ctr" anchorCtr="0">
            <a:normAutofit/>
          </a:bodyPr>
          <a:lstStyle>
            <a:lvl1pPr>
              <a:buNone/>
              <a:defRPr sz="2800" b="1">
                <a:solidFill>
                  <a:srgbClr val="F58220"/>
                </a:solidFill>
                <a:latin typeface="Arial" panose="020B0604020202020204" pitchFamily="34" charset="0"/>
                <a:cs typeface="Arial" panose="020B0604020202020204" pitchFamily="34" charset="0"/>
              </a:defRPr>
            </a:lvl1pPr>
          </a:lstStyle>
          <a:p>
            <a:pPr lvl="0"/>
            <a:r>
              <a:rPr lang="et-EE" dirty="0"/>
              <a:t>Pealkiri</a:t>
            </a:r>
          </a:p>
        </p:txBody>
      </p:sp>
      <p:sp>
        <p:nvSpPr>
          <p:cNvPr id="8" name="Text Placeholder 9"/>
          <p:cNvSpPr>
            <a:spLocks noGrp="1"/>
          </p:cNvSpPr>
          <p:nvPr>
            <p:ph type="body" sz="quarter" idx="11" hasCustomPrompt="1"/>
          </p:nvPr>
        </p:nvSpPr>
        <p:spPr>
          <a:xfrm>
            <a:off x="343441" y="1439258"/>
            <a:ext cx="10809220" cy="4401159"/>
          </a:xfrm>
        </p:spPr>
        <p:txBody>
          <a:bodyPr anchor="t" anchorCtr="0">
            <a:normAutofit/>
          </a:bodyPr>
          <a:lstStyle>
            <a:lvl1pPr marL="0">
              <a:buNone/>
              <a:defRPr sz="1800" b="0">
                <a:solidFill>
                  <a:schemeClr val="tx1"/>
                </a:solidFill>
                <a:latin typeface="Arial" panose="020B0604020202020204" pitchFamily="34" charset="0"/>
                <a:cs typeface="Arial" panose="020B0604020202020204" pitchFamily="34" charset="0"/>
              </a:defRPr>
            </a:lvl1pPr>
          </a:lstStyle>
          <a:p>
            <a:pPr lvl="0"/>
            <a:r>
              <a:rPr lang="et-EE" dirty="0"/>
              <a:t>Tekst</a:t>
            </a:r>
          </a:p>
        </p:txBody>
      </p:sp>
      <p:cxnSp>
        <p:nvCxnSpPr>
          <p:cNvPr id="10" name="Straight Connector 9"/>
          <p:cNvCxnSpPr/>
          <p:nvPr userDrawn="1"/>
        </p:nvCxnSpPr>
        <p:spPr>
          <a:xfrm>
            <a:off x="343441" y="1264596"/>
            <a:ext cx="10809220" cy="0"/>
          </a:xfrm>
          <a:prstGeom prst="line">
            <a:avLst/>
          </a:prstGeom>
          <a:ln w="38100">
            <a:solidFill>
              <a:srgbClr val="F58220"/>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331249" y="6045730"/>
            <a:ext cx="2212047" cy="288000"/>
          </a:xfrm>
          <a:prstGeom prst="rect">
            <a:avLst/>
          </a:prstGeom>
          <a:ln>
            <a:noFill/>
          </a:ln>
        </p:spPr>
      </p:pic>
    </p:spTree>
    <p:extLst>
      <p:ext uri="{BB962C8B-B14F-4D97-AF65-F5344CB8AC3E}">
        <p14:creationId xmlns:p14="http://schemas.microsoft.com/office/powerpoint/2010/main" val="2073238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Slide1_Pun">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343441" y="311155"/>
            <a:ext cx="10809220" cy="817563"/>
          </a:xfrm>
        </p:spPr>
        <p:txBody>
          <a:bodyPr anchor="ctr" anchorCtr="0">
            <a:normAutofit/>
          </a:bodyPr>
          <a:lstStyle>
            <a:lvl1pPr>
              <a:buNone/>
              <a:defRPr sz="2800" b="1">
                <a:solidFill>
                  <a:srgbClr val="87112E"/>
                </a:solidFill>
                <a:latin typeface="Arial" panose="020B0604020202020204" pitchFamily="34" charset="0"/>
                <a:cs typeface="Arial" panose="020B0604020202020204" pitchFamily="34" charset="0"/>
              </a:defRPr>
            </a:lvl1pPr>
          </a:lstStyle>
          <a:p>
            <a:pPr lvl="0"/>
            <a:r>
              <a:rPr lang="et-EE" dirty="0"/>
              <a:t>Pealkiri</a:t>
            </a:r>
          </a:p>
        </p:txBody>
      </p:sp>
      <p:sp>
        <p:nvSpPr>
          <p:cNvPr id="13" name="Text Placeholder 9"/>
          <p:cNvSpPr>
            <a:spLocks noGrp="1"/>
          </p:cNvSpPr>
          <p:nvPr>
            <p:ph type="body" sz="quarter" idx="11" hasCustomPrompt="1"/>
          </p:nvPr>
        </p:nvSpPr>
        <p:spPr>
          <a:xfrm>
            <a:off x="343441" y="1439258"/>
            <a:ext cx="10809220" cy="4401159"/>
          </a:xfrm>
        </p:spPr>
        <p:txBody>
          <a:bodyPr anchor="t" anchorCtr="0">
            <a:normAutofit/>
          </a:bodyPr>
          <a:lstStyle>
            <a:lvl1pPr marL="0">
              <a:buNone/>
              <a:defRPr sz="1800" b="0">
                <a:solidFill>
                  <a:schemeClr val="tx1"/>
                </a:solidFill>
                <a:latin typeface="Arial" panose="020B0604020202020204" pitchFamily="34" charset="0"/>
                <a:cs typeface="Arial" panose="020B0604020202020204" pitchFamily="34" charset="0"/>
              </a:defRPr>
            </a:lvl1pPr>
          </a:lstStyle>
          <a:p>
            <a:pPr lvl="0"/>
            <a:r>
              <a:rPr lang="et-EE" dirty="0"/>
              <a:t>Tekst</a:t>
            </a:r>
          </a:p>
        </p:txBody>
      </p:sp>
      <p:cxnSp>
        <p:nvCxnSpPr>
          <p:cNvPr id="15" name="Straight Connector 14"/>
          <p:cNvCxnSpPr/>
          <p:nvPr userDrawn="1"/>
        </p:nvCxnSpPr>
        <p:spPr>
          <a:xfrm>
            <a:off x="343441" y="1264596"/>
            <a:ext cx="10809220" cy="0"/>
          </a:xfrm>
          <a:prstGeom prst="line">
            <a:avLst/>
          </a:prstGeom>
          <a:ln w="38100">
            <a:solidFill>
              <a:srgbClr val="87112E"/>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331249" y="6045730"/>
            <a:ext cx="2212047" cy="288000"/>
          </a:xfrm>
          <a:prstGeom prst="rect">
            <a:avLst/>
          </a:prstGeom>
        </p:spPr>
      </p:pic>
    </p:spTree>
    <p:extLst>
      <p:ext uri="{BB962C8B-B14F-4D97-AF65-F5344CB8AC3E}">
        <p14:creationId xmlns:p14="http://schemas.microsoft.com/office/powerpoint/2010/main" val="2073238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25"/>
        <p:cNvGrpSpPr/>
        <p:nvPr/>
      </p:nvGrpSpPr>
      <p:grpSpPr>
        <a:xfrm>
          <a:off x="0" y="0"/>
          <a:ext cx="0" cy="0"/>
          <a:chOff x="0" y="0"/>
          <a:chExt cx="0" cy="0"/>
        </a:xfrm>
      </p:grpSpPr>
      <p:sp>
        <p:nvSpPr>
          <p:cNvPr id="26" name="Google Shape;26;p40"/>
          <p:cNvSpPr txBox="1">
            <a:spLocks noGrp="1"/>
          </p:cNvSpPr>
          <p:nvPr>
            <p:ph type="title"/>
          </p:nvPr>
        </p:nvSpPr>
        <p:spPr>
          <a:xfrm>
            <a:off x="793538" y="432017"/>
            <a:ext cx="3715657" cy="151204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126"/>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40"/>
          <p:cNvSpPr txBox="1">
            <a:spLocks noGrp="1"/>
          </p:cNvSpPr>
          <p:nvPr>
            <p:ph type="body" idx="1"/>
          </p:nvPr>
        </p:nvSpPr>
        <p:spPr>
          <a:xfrm>
            <a:off x="4897708" y="933026"/>
            <a:ext cx="5832247" cy="4605124"/>
          </a:xfrm>
          <a:prstGeom prst="rect">
            <a:avLst/>
          </a:prstGeom>
          <a:noFill/>
          <a:ln>
            <a:noFill/>
          </a:ln>
        </p:spPr>
        <p:txBody>
          <a:bodyPr spcFirstLastPara="1" wrap="square" lIns="91425" tIns="45700" rIns="91425" bIns="45700" anchor="t" anchorCtr="0">
            <a:normAutofit/>
          </a:bodyPr>
          <a:lstStyle>
            <a:lvl1pPr marL="404994" lvl="0" indent="-337495" algn="l">
              <a:lnSpc>
                <a:spcPct val="90000"/>
              </a:lnSpc>
              <a:spcBef>
                <a:spcPts val="664"/>
              </a:spcBef>
              <a:spcAft>
                <a:spcPts val="0"/>
              </a:spcAft>
              <a:buClr>
                <a:schemeClr val="dk1"/>
              </a:buClr>
              <a:buSzPts val="2400"/>
              <a:buChar char="•"/>
              <a:defRPr sz="2126"/>
            </a:lvl1pPr>
            <a:lvl2pPr marL="809987" lvl="1" indent="-320619" algn="l">
              <a:lnSpc>
                <a:spcPct val="90000"/>
              </a:lnSpc>
              <a:spcBef>
                <a:spcPts val="332"/>
              </a:spcBef>
              <a:spcAft>
                <a:spcPts val="0"/>
              </a:spcAft>
              <a:buClr>
                <a:schemeClr val="dk1"/>
              </a:buClr>
              <a:buSzPts val="2100"/>
              <a:buChar char="•"/>
              <a:defRPr sz="1860"/>
            </a:lvl2pPr>
            <a:lvl3pPr marL="1214980" lvl="2" indent="-303745" algn="l">
              <a:lnSpc>
                <a:spcPct val="90000"/>
              </a:lnSpc>
              <a:spcBef>
                <a:spcPts val="332"/>
              </a:spcBef>
              <a:spcAft>
                <a:spcPts val="0"/>
              </a:spcAft>
              <a:buClr>
                <a:schemeClr val="dk1"/>
              </a:buClr>
              <a:buSzPts val="1800"/>
              <a:buChar char="•"/>
              <a:defRPr sz="1594"/>
            </a:lvl3pPr>
            <a:lvl4pPr marL="1619974" lvl="3" indent="-286870" algn="l">
              <a:lnSpc>
                <a:spcPct val="90000"/>
              </a:lnSpc>
              <a:spcBef>
                <a:spcPts val="332"/>
              </a:spcBef>
              <a:spcAft>
                <a:spcPts val="0"/>
              </a:spcAft>
              <a:buClr>
                <a:schemeClr val="dk1"/>
              </a:buClr>
              <a:buSzPts val="1500"/>
              <a:buChar char="•"/>
              <a:defRPr sz="1329"/>
            </a:lvl4pPr>
            <a:lvl5pPr marL="2024967" lvl="4" indent="-286870" algn="l">
              <a:lnSpc>
                <a:spcPct val="90000"/>
              </a:lnSpc>
              <a:spcBef>
                <a:spcPts val="332"/>
              </a:spcBef>
              <a:spcAft>
                <a:spcPts val="0"/>
              </a:spcAft>
              <a:buClr>
                <a:schemeClr val="dk1"/>
              </a:buClr>
              <a:buSzPts val="1500"/>
              <a:buChar char="•"/>
              <a:defRPr sz="1329"/>
            </a:lvl5pPr>
            <a:lvl6pPr marL="2429962" lvl="5" indent="-286870" algn="l">
              <a:lnSpc>
                <a:spcPct val="90000"/>
              </a:lnSpc>
              <a:spcBef>
                <a:spcPts val="332"/>
              </a:spcBef>
              <a:spcAft>
                <a:spcPts val="0"/>
              </a:spcAft>
              <a:buClr>
                <a:schemeClr val="dk1"/>
              </a:buClr>
              <a:buSzPts val="1500"/>
              <a:buChar char="•"/>
              <a:defRPr sz="1329"/>
            </a:lvl6pPr>
            <a:lvl7pPr marL="2834954" lvl="6" indent="-286870" algn="l">
              <a:lnSpc>
                <a:spcPct val="90000"/>
              </a:lnSpc>
              <a:spcBef>
                <a:spcPts val="332"/>
              </a:spcBef>
              <a:spcAft>
                <a:spcPts val="0"/>
              </a:spcAft>
              <a:buClr>
                <a:schemeClr val="dk1"/>
              </a:buClr>
              <a:buSzPts val="1500"/>
              <a:buChar char="•"/>
              <a:defRPr sz="1329"/>
            </a:lvl7pPr>
            <a:lvl8pPr marL="3239948" lvl="7" indent="-286870" algn="l">
              <a:lnSpc>
                <a:spcPct val="90000"/>
              </a:lnSpc>
              <a:spcBef>
                <a:spcPts val="332"/>
              </a:spcBef>
              <a:spcAft>
                <a:spcPts val="0"/>
              </a:spcAft>
              <a:buClr>
                <a:schemeClr val="dk1"/>
              </a:buClr>
              <a:buSzPts val="1500"/>
              <a:buChar char="•"/>
              <a:defRPr sz="1329"/>
            </a:lvl8pPr>
            <a:lvl9pPr marL="3644942" lvl="8" indent="-286870" algn="l">
              <a:lnSpc>
                <a:spcPct val="90000"/>
              </a:lnSpc>
              <a:spcBef>
                <a:spcPts val="332"/>
              </a:spcBef>
              <a:spcAft>
                <a:spcPts val="0"/>
              </a:spcAft>
              <a:buClr>
                <a:schemeClr val="dk1"/>
              </a:buClr>
              <a:buSzPts val="1500"/>
              <a:buChar char="•"/>
              <a:defRPr sz="1329"/>
            </a:lvl9pPr>
          </a:lstStyle>
          <a:p>
            <a:endParaRPr/>
          </a:p>
        </p:txBody>
      </p:sp>
      <p:sp>
        <p:nvSpPr>
          <p:cNvPr id="28" name="Google Shape;28;p40"/>
          <p:cNvSpPr txBox="1">
            <a:spLocks noGrp="1"/>
          </p:cNvSpPr>
          <p:nvPr>
            <p:ph type="body" idx="2"/>
          </p:nvPr>
        </p:nvSpPr>
        <p:spPr>
          <a:xfrm>
            <a:off x="793538" y="1944057"/>
            <a:ext cx="3715657" cy="3601597"/>
          </a:xfrm>
          <a:prstGeom prst="rect">
            <a:avLst/>
          </a:prstGeom>
          <a:noFill/>
          <a:ln>
            <a:noFill/>
          </a:ln>
        </p:spPr>
        <p:txBody>
          <a:bodyPr spcFirstLastPara="1" wrap="square" lIns="91425" tIns="45700" rIns="91425" bIns="45700" anchor="t" anchorCtr="0">
            <a:normAutofit/>
          </a:bodyPr>
          <a:lstStyle>
            <a:lvl1pPr marL="404994" lvl="0" indent="-202497" algn="l">
              <a:lnSpc>
                <a:spcPct val="90000"/>
              </a:lnSpc>
              <a:spcBef>
                <a:spcPts val="664"/>
              </a:spcBef>
              <a:spcAft>
                <a:spcPts val="0"/>
              </a:spcAft>
              <a:buClr>
                <a:schemeClr val="dk1"/>
              </a:buClr>
              <a:buSzPts val="1200"/>
              <a:buNone/>
              <a:defRPr sz="1063"/>
            </a:lvl1pPr>
            <a:lvl2pPr marL="809987" lvl="1" indent="-202497" algn="l">
              <a:lnSpc>
                <a:spcPct val="90000"/>
              </a:lnSpc>
              <a:spcBef>
                <a:spcPts val="332"/>
              </a:spcBef>
              <a:spcAft>
                <a:spcPts val="0"/>
              </a:spcAft>
              <a:buClr>
                <a:schemeClr val="dk1"/>
              </a:buClr>
              <a:buSzPts val="1050"/>
              <a:buNone/>
              <a:defRPr sz="930"/>
            </a:lvl2pPr>
            <a:lvl3pPr marL="1214980" lvl="2" indent="-202497" algn="l">
              <a:lnSpc>
                <a:spcPct val="90000"/>
              </a:lnSpc>
              <a:spcBef>
                <a:spcPts val="332"/>
              </a:spcBef>
              <a:spcAft>
                <a:spcPts val="0"/>
              </a:spcAft>
              <a:buClr>
                <a:schemeClr val="dk1"/>
              </a:buClr>
              <a:buSzPts val="900"/>
              <a:buNone/>
              <a:defRPr sz="797"/>
            </a:lvl3pPr>
            <a:lvl4pPr marL="1619974" lvl="3" indent="-202497" algn="l">
              <a:lnSpc>
                <a:spcPct val="90000"/>
              </a:lnSpc>
              <a:spcBef>
                <a:spcPts val="332"/>
              </a:spcBef>
              <a:spcAft>
                <a:spcPts val="0"/>
              </a:spcAft>
              <a:buClr>
                <a:schemeClr val="dk1"/>
              </a:buClr>
              <a:buSzPts val="750"/>
              <a:buNone/>
              <a:defRPr sz="664"/>
            </a:lvl4pPr>
            <a:lvl5pPr marL="2024967" lvl="4" indent="-202497" algn="l">
              <a:lnSpc>
                <a:spcPct val="90000"/>
              </a:lnSpc>
              <a:spcBef>
                <a:spcPts val="332"/>
              </a:spcBef>
              <a:spcAft>
                <a:spcPts val="0"/>
              </a:spcAft>
              <a:buClr>
                <a:schemeClr val="dk1"/>
              </a:buClr>
              <a:buSzPts val="750"/>
              <a:buNone/>
              <a:defRPr sz="664"/>
            </a:lvl5pPr>
            <a:lvl6pPr marL="2429962" lvl="5" indent="-202497" algn="l">
              <a:lnSpc>
                <a:spcPct val="90000"/>
              </a:lnSpc>
              <a:spcBef>
                <a:spcPts val="332"/>
              </a:spcBef>
              <a:spcAft>
                <a:spcPts val="0"/>
              </a:spcAft>
              <a:buClr>
                <a:schemeClr val="dk1"/>
              </a:buClr>
              <a:buSzPts val="750"/>
              <a:buNone/>
              <a:defRPr sz="664"/>
            </a:lvl6pPr>
            <a:lvl7pPr marL="2834954" lvl="6" indent="-202497" algn="l">
              <a:lnSpc>
                <a:spcPct val="90000"/>
              </a:lnSpc>
              <a:spcBef>
                <a:spcPts val="332"/>
              </a:spcBef>
              <a:spcAft>
                <a:spcPts val="0"/>
              </a:spcAft>
              <a:buClr>
                <a:schemeClr val="dk1"/>
              </a:buClr>
              <a:buSzPts val="750"/>
              <a:buNone/>
              <a:defRPr sz="664"/>
            </a:lvl7pPr>
            <a:lvl8pPr marL="3239948" lvl="7" indent="-202497" algn="l">
              <a:lnSpc>
                <a:spcPct val="90000"/>
              </a:lnSpc>
              <a:spcBef>
                <a:spcPts val="332"/>
              </a:spcBef>
              <a:spcAft>
                <a:spcPts val="0"/>
              </a:spcAft>
              <a:buClr>
                <a:schemeClr val="dk1"/>
              </a:buClr>
              <a:buSzPts val="750"/>
              <a:buNone/>
              <a:defRPr sz="664"/>
            </a:lvl8pPr>
            <a:lvl9pPr marL="3644942" lvl="8" indent="-202497" algn="l">
              <a:lnSpc>
                <a:spcPct val="90000"/>
              </a:lnSpc>
              <a:spcBef>
                <a:spcPts val="332"/>
              </a:spcBef>
              <a:spcAft>
                <a:spcPts val="0"/>
              </a:spcAft>
              <a:buClr>
                <a:schemeClr val="dk1"/>
              </a:buClr>
              <a:buSzPts val="750"/>
              <a:buNone/>
              <a:defRPr sz="664"/>
            </a:lvl9pPr>
          </a:lstStyle>
          <a:p>
            <a:endParaRPr/>
          </a:p>
        </p:txBody>
      </p:sp>
      <p:sp>
        <p:nvSpPr>
          <p:cNvPr id="29" name="Google Shape;29;p40"/>
          <p:cNvSpPr txBox="1">
            <a:spLocks noGrp="1"/>
          </p:cNvSpPr>
          <p:nvPr>
            <p:ph type="dt" idx="10"/>
          </p:nvPr>
        </p:nvSpPr>
        <p:spPr>
          <a:xfrm>
            <a:off x="792033" y="6006166"/>
            <a:ext cx="2592110" cy="34501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1A2B429C-A95F-4149-BC0D-4267F429587F}" type="datetime1">
              <a:rPr lang="LID4096" smtClean="0"/>
              <a:t>05/12/2022</a:t>
            </a:fld>
            <a:endParaRPr/>
          </a:p>
        </p:txBody>
      </p:sp>
      <p:sp>
        <p:nvSpPr>
          <p:cNvPr id="30" name="Google Shape;30;p40"/>
          <p:cNvSpPr txBox="1">
            <a:spLocks noGrp="1"/>
          </p:cNvSpPr>
          <p:nvPr>
            <p:ph type="ftr" idx="11"/>
          </p:nvPr>
        </p:nvSpPr>
        <p:spPr>
          <a:xfrm>
            <a:off x="3816164" y="6006166"/>
            <a:ext cx="3888165" cy="34501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40"/>
          <p:cNvSpPr txBox="1">
            <a:spLocks noGrp="1"/>
          </p:cNvSpPr>
          <p:nvPr>
            <p:ph type="sldNum" idx="12"/>
          </p:nvPr>
        </p:nvSpPr>
        <p:spPr>
          <a:xfrm>
            <a:off x="8136345" y="6006166"/>
            <a:ext cx="2592110" cy="34501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797"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797"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797"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797"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797"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797"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797"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797"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797" b="0" i="0" u="none" strike="noStrike" cap="none">
                <a:solidFill>
                  <a:srgbClr val="888888"/>
                </a:solidFill>
                <a:latin typeface="Calibri"/>
                <a:ea typeface="Calibri"/>
                <a:cs typeface="Calibri"/>
                <a:sym typeface="Calibri"/>
              </a:defRPr>
            </a:lvl9pPr>
          </a:lstStyle>
          <a:p>
            <a:fld id="{00000000-1234-1234-1234-123412341234}" type="slidenum">
              <a:rPr lang="et-EE" smtClean="0"/>
              <a:pPr/>
              <a:t>‹#›</a:t>
            </a:fld>
            <a:endParaRPr lang="et-EE"/>
          </a:p>
        </p:txBody>
      </p:sp>
    </p:spTree>
    <p:extLst>
      <p:ext uri="{BB962C8B-B14F-4D97-AF65-F5344CB8AC3E}">
        <p14:creationId xmlns:p14="http://schemas.microsoft.com/office/powerpoint/2010/main" val="28352125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2"/>
        <p:cNvGrpSpPr/>
        <p:nvPr/>
      </p:nvGrpSpPr>
      <p:grpSpPr>
        <a:xfrm>
          <a:off x="0" y="0"/>
          <a:ext cx="0" cy="0"/>
          <a:chOff x="0" y="0"/>
          <a:chExt cx="0" cy="0"/>
        </a:xfrm>
      </p:grpSpPr>
      <p:sp>
        <p:nvSpPr>
          <p:cNvPr id="33" name="Google Shape;33;p36"/>
          <p:cNvSpPr txBox="1">
            <a:spLocks noGrp="1"/>
          </p:cNvSpPr>
          <p:nvPr>
            <p:ph type="title"/>
          </p:nvPr>
        </p:nvSpPr>
        <p:spPr>
          <a:xfrm>
            <a:off x="786032" y="1615552"/>
            <a:ext cx="9936422" cy="269557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Calibri"/>
              <a:buNone/>
              <a:defRPr sz="3986"/>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6"/>
          <p:cNvSpPr txBox="1">
            <a:spLocks noGrp="1"/>
          </p:cNvSpPr>
          <p:nvPr>
            <p:ph type="body" idx="1"/>
          </p:nvPr>
        </p:nvSpPr>
        <p:spPr>
          <a:xfrm>
            <a:off x="786032" y="4336618"/>
            <a:ext cx="9936422" cy="1417538"/>
          </a:xfrm>
          <a:prstGeom prst="rect">
            <a:avLst/>
          </a:prstGeom>
          <a:noFill/>
          <a:ln>
            <a:noFill/>
          </a:ln>
        </p:spPr>
        <p:txBody>
          <a:bodyPr spcFirstLastPara="1" wrap="square" lIns="91425" tIns="45700" rIns="91425" bIns="45700" anchor="t" anchorCtr="0">
            <a:normAutofit/>
          </a:bodyPr>
          <a:lstStyle>
            <a:lvl1pPr marL="404994" lvl="0" indent="-202497" algn="l">
              <a:lnSpc>
                <a:spcPct val="90000"/>
              </a:lnSpc>
              <a:spcBef>
                <a:spcPts val="664"/>
              </a:spcBef>
              <a:spcAft>
                <a:spcPts val="0"/>
              </a:spcAft>
              <a:buClr>
                <a:srgbClr val="888888"/>
              </a:buClr>
              <a:buSzPts val="1800"/>
              <a:buNone/>
              <a:defRPr sz="1594">
                <a:solidFill>
                  <a:srgbClr val="888888"/>
                </a:solidFill>
              </a:defRPr>
            </a:lvl1pPr>
            <a:lvl2pPr marL="809987" lvl="1" indent="-202497" algn="l">
              <a:lnSpc>
                <a:spcPct val="90000"/>
              </a:lnSpc>
              <a:spcBef>
                <a:spcPts val="332"/>
              </a:spcBef>
              <a:spcAft>
                <a:spcPts val="0"/>
              </a:spcAft>
              <a:buClr>
                <a:srgbClr val="888888"/>
              </a:buClr>
              <a:buSzPts val="1500"/>
              <a:buNone/>
              <a:defRPr sz="1329">
                <a:solidFill>
                  <a:srgbClr val="888888"/>
                </a:solidFill>
              </a:defRPr>
            </a:lvl2pPr>
            <a:lvl3pPr marL="1214980" lvl="2" indent="-202497" algn="l">
              <a:lnSpc>
                <a:spcPct val="90000"/>
              </a:lnSpc>
              <a:spcBef>
                <a:spcPts val="332"/>
              </a:spcBef>
              <a:spcAft>
                <a:spcPts val="0"/>
              </a:spcAft>
              <a:buClr>
                <a:srgbClr val="888888"/>
              </a:buClr>
              <a:buSzPts val="1350"/>
              <a:buNone/>
              <a:defRPr sz="1196">
                <a:solidFill>
                  <a:srgbClr val="888888"/>
                </a:solidFill>
              </a:defRPr>
            </a:lvl3pPr>
            <a:lvl4pPr marL="1619974" lvl="3" indent="-202497" algn="l">
              <a:lnSpc>
                <a:spcPct val="90000"/>
              </a:lnSpc>
              <a:spcBef>
                <a:spcPts val="332"/>
              </a:spcBef>
              <a:spcAft>
                <a:spcPts val="0"/>
              </a:spcAft>
              <a:buClr>
                <a:srgbClr val="888888"/>
              </a:buClr>
              <a:buSzPts val="1200"/>
              <a:buNone/>
              <a:defRPr sz="1063">
                <a:solidFill>
                  <a:srgbClr val="888888"/>
                </a:solidFill>
              </a:defRPr>
            </a:lvl4pPr>
            <a:lvl5pPr marL="2024967" lvl="4" indent="-202497" algn="l">
              <a:lnSpc>
                <a:spcPct val="90000"/>
              </a:lnSpc>
              <a:spcBef>
                <a:spcPts val="332"/>
              </a:spcBef>
              <a:spcAft>
                <a:spcPts val="0"/>
              </a:spcAft>
              <a:buClr>
                <a:srgbClr val="888888"/>
              </a:buClr>
              <a:buSzPts val="1200"/>
              <a:buNone/>
              <a:defRPr sz="1063">
                <a:solidFill>
                  <a:srgbClr val="888888"/>
                </a:solidFill>
              </a:defRPr>
            </a:lvl5pPr>
            <a:lvl6pPr marL="2429962" lvl="5" indent="-202497" algn="l">
              <a:lnSpc>
                <a:spcPct val="90000"/>
              </a:lnSpc>
              <a:spcBef>
                <a:spcPts val="332"/>
              </a:spcBef>
              <a:spcAft>
                <a:spcPts val="0"/>
              </a:spcAft>
              <a:buClr>
                <a:srgbClr val="888888"/>
              </a:buClr>
              <a:buSzPts val="1200"/>
              <a:buNone/>
              <a:defRPr sz="1063">
                <a:solidFill>
                  <a:srgbClr val="888888"/>
                </a:solidFill>
              </a:defRPr>
            </a:lvl6pPr>
            <a:lvl7pPr marL="2834954" lvl="6" indent="-202497" algn="l">
              <a:lnSpc>
                <a:spcPct val="90000"/>
              </a:lnSpc>
              <a:spcBef>
                <a:spcPts val="332"/>
              </a:spcBef>
              <a:spcAft>
                <a:spcPts val="0"/>
              </a:spcAft>
              <a:buClr>
                <a:srgbClr val="888888"/>
              </a:buClr>
              <a:buSzPts val="1200"/>
              <a:buNone/>
              <a:defRPr sz="1063">
                <a:solidFill>
                  <a:srgbClr val="888888"/>
                </a:solidFill>
              </a:defRPr>
            </a:lvl7pPr>
            <a:lvl8pPr marL="3239948" lvl="7" indent="-202497" algn="l">
              <a:lnSpc>
                <a:spcPct val="90000"/>
              </a:lnSpc>
              <a:spcBef>
                <a:spcPts val="332"/>
              </a:spcBef>
              <a:spcAft>
                <a:spcPts val="0"/>
              </a:spcAft>
              <a:buClr>
                <a:srgbClr val="888888"/>
              </a:buClr>
              <a:buSzPts val="1200"/>
              <a:buNone/>
              <a:defRPr sz="1063">
                <a:solidFill>
                  <a:srgbClr val="888888"/>
                </a:solidFill>
              </a:defRPr>
            </a:lvl8pPr>
            <a:lvl9pPr marL="3644942" lvl="8" indent="-202497" algn="l">
              <a:lnSpc>
                <a:spcPct val="90000"/>
              </a:lnSpc>
              <a:spcBef>
                <a:spcPts val="332"/>
              </a:spcBef>
              <a:spcAft>
                <a:spcPts val="0"/>
              </a:spcAft>
              <a:buClr>
                <a:srgbClr val="888888"/>
              </a:buClr>
              <a:buSzPts val="1200"/>
              <a:buNone/>
              <a:defRPr sz="1063">
                <a:solidFill>
                  <a:srgbClr val="888888"/>
                </a:solidFill>
              </a:defRPr>
            </a:lvl9pPr>
          </a:lstStyle>
          <a:p>
            <a:endParaRPr/>
          </a:p>
        </p:txBody>
      </p:sp>
      <p:sp>
        <p:nvSpPr>
          <p:cNvPr id="35" name="Google Shape;35;p36"/>
          <p:cNvSpPr txBox="1">
            <a:spLocks noGrp="1"/>
          </p:cNvSpPr>
          <p:nvPr>
            <p:ph type="dt" idx="10"/>
          </p:nvPr>
        </p:nvSpPr>
        <p:spPr>
          <a:xfrm>
            <a:off x="792033" y="6006166"/>
            <a:ext cx="2592110" cy="34501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B23AB285-041E-4CCA-B009-879ED9ACABAE}" type="datetime1">
              <a:rPr lang="LID4096" smtClean="0"/>
              <a:t>05/12/2022</a:t>
            </a:fld>
            <a:endParaRPr/>
          </a:p>
        </p:txBody>
      </p:sp>
      <p:sp>
        <p:nvSpPr>
          <p:cNvPr id="36" name="Google Shape;36;p36"/>
          <p:cNvSpPr txBox="1">
            <a:spLocks noGrp="1"/>
          </p:cNvSpPr>
          <p:nvPr>
            <p:ph type="ftr" idx="11"/>
          </p:nvPr>
        </p:nvSpPr>
        <p:spPr>
          <a:xfrm>
            <a:off x="3816164" y="6006166"/>
            <a:ext cx="3888165" cy="34501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36"/>
          <p:cNvSpPr txBox="1">
            <a:spLocks noGrp="1"/>
          </p:cNvSpPr>
          <p:nvPr>
            <p:ph type="sldNum" idx="12"/>
          </p:nvPr>
        </p:nvSpPr>
        <p:spPr>
          <a:xfrm>
            <a:off x="8136345" y="6006166"/>
            <a:ext cx="2592110" cy="34501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797"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797"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797"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797"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797"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797"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797"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797"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797" b="0" i="0" u="none" strike="noStrike" cap="none">
                <a:solidFill>
                  <a:srgbClr val="888888"/>
                </a:solidFill>
                <a:latin typeface="Calibri"/>
                <a:ea typeface="Calibri"/>
                <a:cs typeface="Calibri"/>
                <a:sym typeface="Calibri"/>
              </a:defRPr>
            </a:lvl9pPr>
          </a:lstStyle>
          <a:p>
            <a:fld id="{00000000-1234-1234-1234-123412341234}" type="slidenum">
              <a:rPr lang="et-EE" smtClean="0"/>
              <a:pPr/>
              <a:t>‹#›</a:t>
            </a:fld>
            <a:endParaRPr lang="et-EE"/>
          </a:p>
        </p:txBody>
      </p:sp>
    </p:spTree>
    <p:extLst>
      <p:ext uri="{BB962C8B-B14F-4D97-AF65-F5344CB8AC3E}">
        <p14:creationId xmlns:p14="http://schemas.microsoft.com/office/powerpoint/2010/main" val="4169930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_Pun">
    <p:spTree>
      <p:nvGrpSpPr>
        <p:cNvPr id="1" name=""/>
        <p:cNvGrpSpPr/>
        <p:nvPr/>
      </p:nvGrpSpPr>
      <p:grpSpPr>
        <a:xfrm>
          <a:off x="0" y="0"/>
          <a:ext cx="0" cy="0"/>
          <a:chOff x="0" y="0"/>
          <a:chExt cx="0" cy="0"/>
        </a:xfrm>
      </p:grpSpPr>
      <p:sp>
        <p:nvSpPr>
          <p:cNvPr id="10" name="Text Placeholder 9"/>
          <p:cNvSpPr>
            <a:spLocks noGrp="1"/>
          </p:cNvSpPr>
          <p:nvPr>
            <p:ph type="body" sz="quarter" idx="11" hasCustomPrompt="1"/>
          </p:nvPr>
        </p:nvSpPr>
        <p:spPr>
          <a:xfrm>
            <a:off x="331248" y="309915"/>
            <a:ext cx="3642590" cy="4058884"/>
          </a:xfrm>
          <a:prstGeom prst="rect">
            <a:avLst/>
          </a:prstGeom>
          <a:solidFill>
            <a:schemeClr val="tx1"/>
          </a:solidFill>
          <a:ln>
            <a:solidFill>
              <a:schemeClr val="tx1"/>
            </a:solidFill>
          </a:ln>
        </p:spPr>
        <p:txBody>
          <a:bodyPr lIns="360000" tIns="360000" rIns="360000" bIns="360000" anchor="b" anchorCtr="0">
            <a:noAutofit/>
          </a:bodyPr>
          <a:lstStyle>
            <a:lvl1pPr marL="0" indent="0">
              <a:buNone/>
              <a:defRPr sz="3600" b="0">
                <a:solidFill>
                  <a:schemeClr val="bg1"/>
                </a:solidFill>
                <a:latin typeface="Arial" pitchFamily="34" charset="0"/>
                <a:cs typeface="Arial" pitchFamily="34" charset="0"/>
              </a:defRPr>
            </a:lvl1pPr>
            <a:lvl2pPr marL="432014" indent="0">
              <a:buNone/>
              <a:defRPr sz="6000">
                <a:solidFill>
                  <a:schemeClr val="bg1"/>
                </a:solidFill>
              </a:defRPr>
            </a:lvl2pPr>
            <a:lvl3pPr marL="864029" indent="0">
              <a:buNone/>
              <a:defRPr sz="5400">
                <a:solidFill>
                  <a:schemeClr val="bg1"/>
                </a:solidFill>
              </a:defRPr>
            </a:lvl3pPr>
            <a:lvl4pPr marL="1296044" indent="0">
              <a:buNone/>
              <a:defRPr sz="4800">
                <a:solidFill>
                  <a:schemeClr val="bg1"/>
                </a:solidFill>
              </a:defRPr>
            </a:lvl4pPr>
            <a:lvl5pPr marL="1728057" indent="0">
              <a:buNone/>
              <a:defRPr sz="4800">
                <a:solidFill>
                  <a:schemeClr val="bg1"/>
                </a:solidFill>
              </a:defRPr>
            </a:lvl5pPr>
          </a:lstStyle>
          <a:p>
            <a:pPr lvl="0"/>
            <a:r>
              <a:rPr lang="et-EE" dirty="0"/>
              <a:t>Ettekande pealkiri</a:t>
            </a:r>
          </a:p>
        </p:txBody>
      </p:sp>
      <p:sp>
        <p:nvSpPr>
          <p:cNvPr id="20" name="Text Placeholder 10"/>
          <p:cNvSpPr>
            <a:spLocks noGrp="1"/>
          </p:cNvSpPr>
          <p:nvPr>
            <p:ph type="body" sz="quarter" idx="13" hasCustomPrompt="1"/>
          </p:nvPr>
        </p:nvSpPr>
        <p:spPr>
          <a:xfrm>
            <a:off x="326266" y="4346221"/>
            <a:ext cx="3647572" cy="1486254"/>
          </a:xfrm>
          <a:prstGeom prst="rect">
            <a:avLst/>
          </a:prstGeom>
          <a:solidFill>
            <a:schemeClr val="tx1"/>
          </a:solidFill>
          <a:ln>
            <a:solidFill>
              <a:schemeClr val="tx1"/>
            </a:solidFill>
          </a:ln>
        </p:spPr>
        <p:txBody>
          <a:bodyPr lIns="360000" tIns="360000" rIns="360000" bIns="360000" anchor="t" anchorCtr="0">
            <a:noAutofit/>
          </a:bodyPr>
          <a:lstStyle>
            <a:lvl1pPr marL="0" indent="0">
              <a:buNone/>
              <a:defRPr sz="1800">
                <a:solidFill>
                  <a:schemeClr val="bg1"/>
                </a:solidFill>
                <a:latin typeface="Arial" pitchFamily="34" charset="0"/>
                <a:cs typeface="Arial" pitchFamily="34" charset="0"/>
              </a:defRPr>
            </a:lvl1pPr>
            <a:lvl2pPr marL="432014" indent="0">
              <a:buNone/>
              <a:defRPr sz="6000">
                <a:solidFill>
                  <a:schemeClr val="bg1"/>
                </a:solidFill>
              </a:defRPr>
            </a:lvl2pPr>
            <a:lvl3pPr marL="864029" indent="0">
              <a:buNone/>
              <a:defRPr sz="5400">
                <a:solidFill>
                  <a:schemeClr val="bg1"/>
                </a:solidFill>
              </a:defRPr>
            </a:lvl3pPr>
            <a:lvl4pPr marL="1296044" indent="0">
              <a:buNone/>
              <a:defRPr sz="4800">
                <a:solidFill>
                  <a:schemeClr val="bg1"/>
                </a:solidFill>
              </a:defRPr>
            </a:lvl4pPr>
            <a:lvl5pPr marL="1728057" indent="0">
              <a:buNone/>
              <a:defRPr sz="4800">
                <a:solidFill>
                  <a:schemeClr val="bg1"/>
                </a:solidFill>
              </a:defRPr>
            </a:lvl5pPr>
          </a:lstStyle>
          <a:p>
            <a:pPr lvl="0"/>
            <a:r>
              <a:rPr lang="et-EE" dirty="0"/>
              <a:t>Kontaktid (</a:t>
            </a:r>
            <a:r>
              <a:rPr lang="et-EE" dirty="0" err="1"/>
              <a:t>nimi/amet/e-post</a:t>
            </a:r>
            <a:r>
              <a:rPr lang="et-EE" dirty="0"/>
              <a:t>)</a:t>
            </a:r>
          </a:p>
        </p:txBody>
      </p:sp>
      <p:sp>
        <p:nvSpPr>
          <p:cNvPr id="22" name="Text Placeholder 21"/>
          <p:cNvSpPr>
            <a:spLocks noGrp="1"/>
          </p:cNvSpPr>
          <p:nvPr>
            <p:ph type="body" sz="quarter" idx="14" hasCustomPrompt="1"/>
          </p:nvPr>
        </p:nvSpPr>
        <p:spPr>
          <a:xfrm>
            <a:off x="8829868" y="6045735"/>
            <a:ext cx="2308568" cy="287337"/>
          </a:xfrm>
          <a:prstGeom prst="rect">
            <a:avLst/>
          </a:prstGeom>
        </p:spPr>
        <p:txBody>
          <a:bodyPr anchor="b" anchorCtr="0"/>
          <a:lstStyle>
            <a:lvl1pPr algn="r">
              <a:buNone/>
              <a:defRPr sz="1200">
                <a:latin typeface="Arial" pitchFamily="34" charset="0"/>
                <a:cs typeface="Arial" pitchFamily="34" charset="0"/>
              </a:defRPr>
            </a:lvl1pPr>
          </a:lstStyle>
          <a:p>
            <a:pPr lvl="0"/>
            <a:r>
              <a:rPr lang="et-EE" dirty="0"/>
              <a:t>kuupäev</a:t>
            </a:r>
          </a:p>
        </p:txBody>
      </p:sp>
      <p:pic>
        <p:nvPicPr>
          <p:cNvPr id="3074" name="Picture 2" descr="Y:\Välissuhtlus\UUS KUJUNDUS - l6plikud\kaaned\H&amp;Ko kaaned esikülg3.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968855" y="298631"/>
            <a:ext cx="7169581" cy="5545137"/>
          </a:xfrm>
          <a:prstGeom prst="rect">
            <a:avLst/>
          </a:prstGeom>
          <a:noFill/>
        </p:spPr>
      </p:pic>
      <p:pic>
        <p:nvPicPr>
          <p:cNvPr id="11" name="Picture 10"/>
          <p:cNvPicPr>
            <a:picLocks/>
          </p:cNvPicPr>
          <p:nvPr userDrawn="1"/>
        </p:nvPicPr>
        <p:blipFill>
          <a:blip r:embed="rId3" cstate="email">
            <a:extLst>
              <a:ext uri="{28A0092B-C50C-407E-A947-70E740481C1C}">
                <a14:useLocalDpi xmlns:a14="http://schemas.microsoft.com/office/drawing/2010/main"/>
              </a:ext>
            </a:extLst>
          </a:blip>
          <a:stretch>
            <a:fillRect/>
          </a:stretch>
        </p:blipFill>
        <p:spPr>
          <a:xfrm>
            <a:off x="331249" y="6045730"/>
            <a:ext cx="2212047" cy="288000"/>
          </a:xfrm>
          <a:prstGeom prst="rect">
            <a:avLst/>
          </a:prstGeom>
        </p:spPr>
      </p:pic>
    </p:spTree>
    <p:extLst>
      <p:ext uri="{BB962C8B-B14F-4D97-AF65-F5344CB8AC3E}">
        <p14:creationId xmlns:p14="http://schemas.microsoft.com/office/powerpoint/2010/main" val="18946194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8"/>
        <p:cNvGrpSpPr/>
        <p:nvPr/>
      </p:nvGrpSpPr>
      <p:grpSpPr>
        <a:xfrm>
          <a:off x="0" y="0"/>
          <a:ext cx="0" cy="0"/>
          <a:chOff x="0" y="0"/>
          <a:chExt cx="0" cy="0"/>
        </a:xfrm>
      </p:grpSpPr>
      <p:sp>
        <p:nvSpPr>
          <p:cNvPr id="39" name="Google Shape;39;p37"/>
          <p:cNvSpPr txBox="1">
            <a:spLocks noGrp="1"/>
          </p:cNvSpPr>
          <p:nvPr>
            <p:ph type="title"/>
          </p:nvPr>
        </p:nvSpPr>
        <p:spPr>
          <a:xfrm>
            <a:off x="792033" y="345010"/>
            <a:ext cx="9936422" cy="125253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37"/>
          <p:cNvSpPr txBox="1">
            <a:spLocks noGrp="1"/>
          </p:cNvSpPr>
          <p:nvPr>
            <p:ph type="body" idx="1"/>
          </p:nvPr>
        </p:nvSpPr>
        <p:spPr>
          <a:xfrm>
            <a:off x="792033" y="1725049"/>
            <a:ext cx="4896208" cy="4111612"/>
          </a:xfrm>
          <a:prstGeom prst="rect">
            <a:avLst/>
          </a:prstGeom>
          <a:noFill/>
          <a:ln>
            <a:noFill/>
          </a:ln>
        </p:spPr>
        <p:txBody>
          <a:bodyPr spcFirstLastPara="1" wrap="square" lIns="91425" tIns="45700" rIns="91425" bIns="45700" anchor="t" anchorCtr="0">
            <a:normAutofit/>
          </a:bodyPr>
          <a:lstStyle>
            <a:lvl1pPr marL="404994" lvl="0" indent="-303745" algn="l">
              <a:lnSpc>
                <a:spcPct val="90000"/>
              </a:lnSpc>
              <a:spcBef>
                <a:spcPts val="664"/>
              </a:spcBef>
              <a:spcAft>
                <a:spcPts val="0"/>
              </a:spcAft>
              <a:buClr>
                <a:schemeClr val="dk1"/>
              </a:buClr>
              <a:buSzPts val="1800"/>
              <a:buChar char="•"/>
              <a:defRPr/>
            </a:lvl1pPr>
            <a:lvl2pPr marL="809987" lvl="1" indent="-303745" algn="l">
              <a:lnSpc>
                <a:spcPct val="90000"/>
              </a:lnSpc>
              <a:spcBef>
                <a:spcPts val="332"/>
              </a:spcBef>
              <a:spcAft>
                <a:spcPts val="0"/>
              </a:spcAft>
              <a:buClr>
                <a:schemeClr val="dk1"/>
              </a:buClr>
              <a:buSzPts val="1800"/>
              <a:buChar char="•"/>
              <a:defRPr/>
            </a:lvl2pPr>
            <a:lvl3pPr marL="1214980" lvl="2" indent="-303745" algn="l">
              <a:lnSpc>
                <a:spcPct val="90000"/>
              </a:lnSpc>
              <a:spcBef>
                <a:spcPts val="332"/>
              </a:spcBef>
              <a:spcAft>
                <a:spcPts val="0"/>
              </a:spcAft>
              <a:buClr>
                <a:schemeClr val="dk1"/>
              </a:buClr>
              <a:buSzPts val="1800"/>
              <a:buChar char="•"/>
              <a:defRPr/>
            </a:lvl3pPr>
            <a:lvl4pPr marL="1619974" lvl="3" indent="-303745" algn="l">
              <a:lnSpc>
                <a:spcPct val="90000"/>
              </a:lnSpc>
              <a:spcBef>
                <a:spcPts val="332"/>
              </a:spcBef>
              <a:spcAft>
                <a:spcPts val="0"/>
              </a:spcAft>
              <a:buClr>
                <a:schemeClr val="dk1"/>
              </a:buClr>
              <a:buSzPts val="1800"/>
              <a:buChar char="•"/>
              <a:defRPr/>
            </a:lvl4pPr>
            <a:lvl5pPr marL="2024967" lvl="4" indent="-303745" algn="l">
              <a:lnSpc>
                <a:spcPct val="90000"/>
              </a:lnSpc>
              <a:spcBef>
                <a:spcPts val="332"/>
              </a:spcBef>
              <a:spcAft>
                <a:spcPts val="0"/>
              </a:spcAft>
              <a:buClr>
                <a:schemeClr val="dk1"/>
              </a:buClr>
              <a:buSzPts val="1800"/>
              <a:buChar char="•"/>
              <a:defRPr/>
            </a:lvl5pPr>
            <a:lvl6pPr marL="2429962" lvl="5" indent="-303745" algn="l">
              <a:lnSpc>
                <a:spcPct val="90000"/>
              </a:lnSpc>
              <a:spcBef>
                <a:spcPts val="332"/>
              </a:spcBef>
              <a:spcAft>
                <a:spcPts val="0"/>
              </a:spcAft>
              <a:buClr>
                <a:schemeClr val="dk1"/>
              </a:buClr>
              <a:buSzPts val="1800"/>
              <a:buChar char="•"/>
              <a:defRPr/>
            </a:lvl6pPr>
            <a:lvl7pPr marL="2834954" lvl="6" indent="-303745" algn="l">
              <a:lnSpc>
                <a:spcPct val="90000"/>
              </a:lnSpc>
              <a:spcBef>
                <a:spcPts val="332"/>
              </a:spcBef>
              <a:spcAft>
                <a:spcPts val="0"/>
              </a:spcAft>
              <a:buClr>
                <a:schemeClr val="dk1"/>
              </a:buClr>
              <a:buSzPts val="1800"/>
              <a:buChar char="•"/>
              <a:defRPr/>
            </a:lvl7pPr>
            <a:lvl8pPr marL="3239948" lvl="7" indent="-303745" algn="l">
              <a:lnSpc>
                <a:spcPct val="90000"/>
              </a:lnSpc>
              <a:spcBef>
                <a:spcPts val="332"/>
              </a:spcBef>
              <a:spcAft>
                <a:spcPts val="0"/>
              </a:spcAft>
              <a:buClr>
                <a:schemeClr val="dk1"/>
              </a:buClr>
              <a:buSzPts val="1800"/>
              <a:buChar char="•"/>
              <a:defRPr/>
            </a:lvl8pPr>
            <a:lvl9pPr marL="3644942" lvl="8" indent="-303745" algn="l">
              <a:lnSpc>
                <a:spcPct val="90000"/>
              </a:lnSpc>
              <a:spcBef>
                <a:spcPts val="332"/>
              </a:spcBef>
              <a:spcAft>
                <a:spcPts val="0"/>
              </a:spcAft>
              <a:buClr>
                <a:schemeClr val="dk1"/>
              </a:buClr>
              <a:buSzPts val="1800"/>
              <a:buChar char="•"/>
              <a:defRPr/>
            </a:lvl9pPr>
          </a:lstStyle>
          <a:p>
            <a:endParaRPr/>
          </a:p>
        </p:txBody>
      </p:sp>
      <p:sp>
        <p:nvSpPr>
          <p:cNvPr id="41" name="Google Shape;41;p37"/>
          <p:cNvSpPr txBox="1">
            <a:spLocks noGrp="1"/>
          </p:cNvSpPr>
          <p:nvPr>
            <p:ph type="body" idx="2"/>
          </p:nvPr>
        </p:nvSpPr>
        <p:spPr>
          <a:xfrm>
            <a:off x="5832247" y="1725049"/>
            <a:ext cx="4896208" cy="4111612"/>
          </a:xfrm>
          <a:prstGeom prst="rect">
            <a:avLst/>
          </a:prstGeom>
          <a:noFill/>
          <a:ln>
            <a:noFill/>
          </a:ln>
        </p:spPr>
        <p:txBody>
          <a:bodyPr spcFirstLastPara="1" wrap="square" lIns="91425" tIns="45700" rIns="91425" bIns="45700" anchor="t" anchorCtr="0">
            <a:normAutofit/>
          </a:bodyPr>
          <a:lstStyle>
            <a:lvl1pPr marL="404994" lvl="0" indent="-303745" algn="l">
              <a:lnSpc>
                <a:spcPct val="90000"/>
              </a:lnSpc>
              <a:spcBef>
                <a:spcPts val="664"/>
              </a:spcBef>
              <a:spcAft>
                <a:spcPts val="0"/>
              </a:spcAft>
              <a:buClr>
                <a:schemeClr val="dk1"/>
              </a:buClr>
              <a:buSzPts val="1800"/>
              <a:buChar char="•"/>
              <a:defRPr/>
            </a:lvl1pPr>
            <a:lvl2pPr marL="809987" lvl="1" indent="-303745" algn="l">
              <a:lnSpc>
                <a:spcPct val="90000"/>
              </a:lnSpc>
              <a:spcBef>
                <a:spcPts val="332"/>
              </a:spcBef>
              <a:spcAft>
                <a:spcPts val="0"/>
              </a:spcAft>
              <a:buClr>
                <a:schemeClr val="dk1"/>
              </a:buClr>
              <a:buSzPts val="1800"/>
              <a:buChar char="•"/>
              <a:defRPr/>
            </a:lvl2pPr>
            <a:lvl3pPr marL="1214980" lvl="2" indent="-303745" algn="l">
              <a:lnSpc>
                <a:spcPct val="90000"/>
              </a:lnSpc>
              <a:spcBef>
                <a:spcPts val="332"/>
              </a:spcBef>
              <a:spcAft>
                <a:spcPts val="0"/>
              </a:spcAft>
              <a:buClr>
                <a:schemeClr val="dk1"/>
              </a:buClr>
              <a:buSzPts val="1800"/>
              <a:buChar char="•"/>
              <a:defRPr/>
            </a:lvl3pPr>
            <a:lvl4pPr marL="1619974" lvl="3" indent="-303745" algn="l">
              <a:lnSpc>
                <a:spcPct val="90000"/>
              </a:lnSpc>
              <a:spcBef>
                <a:spcPts val="332"/>
              </a:spcBef>
              <a:spcAft>
                <a:spcPts val="0"/>
              </a:spcAft>
              <a:buClr>
                <a:schemeClr val="dk1"/>
              </a:buClr>
              <a:buSzPts val="1800"/>
              <a:buChar char="•"/>
              <a:defRPr/>
            </a:lvl4pPr>
            <a:lvl5pPr marL="2024967" lvl="4" indent="-303745" algn="l">
              <a:lnSpc>
                <a:spcPct val="90000"/>
              </a:lnSpc>
              <a:spcBef>
                <a:spcPts val="332"/>
              </a:spcBef>
              <a:spcAft>
                <a:spcPts val="0"/>
              </a:spcAft>
              <a:buClr>
                <a:schemeClr val="dk1"/>
              </a:buClr>
              <a:buSzPts val="1800"/>
              <a:buChar char="•"/>
              <a:defRPr/>
            </a:lvl5pPr>
            <a:lvl6pPr marL="2429962" lvl="5" indent="-303745" algn="l">
              <a:lnSpc>
                <a:spcPct val="90000"/>
              </a:lnSpc>
              <a:spcBef>
                <a:spcPts val="332"/>
              </a:spcBef>
              <a:spcAft>
                <a:spcPts val="0"/>
              </a:spcAft>
              <a:buClr>
                <a:schemeClr val="dk1"/>
              </a:buClr>
              <a:buSzPts val="1800"/>
              <a:buChar char="•"/>
              <a:defRPr/>
            </a:lvl6pPr>
            <a:lvl7pPr marL="2834954" lvl="6" indent="-303745" algn="l">
              <a:lnSpc>
                <a:spcPct val="90000"/>
              </a:lnSpc>
              <a:spcBef>
                <a:spcPts val="332"/>
              </a:spcBef>
              <a:spcAft>
                <a:spcPts val="0"/>
              </a:spcAft>
              <a:buClr>
                <a:schemeClr val="dk1"/>
              </a:buClr>
              <a:buSzPts val="1800"/>
              <a:buChar char="•"/>
              <a:defRPr/>
            </a:lvl7pPr>
            <a:lvl8pPr marL="3239948" lvl="7" indent="-303745" algn="l">
              <a:lnSpc>
                <a:spcPct val="90000"/>
              </a:lnSpc>
              <a:spcBef>
                <a:spcPts val="332"/>
              </a:spcBef>
              <a:spcAft>
                <a:spcPts val="0"/>
              </a:spcAft>
              <a:buClr>
                <a:schemeClr val="dk1"/>
              </a:buClr>
              <a:buSzPts val="1800"/>
              <a:buChar char="•"/>
              <a:defRPr/>
            </a:lvl8pPr>
            <a:lvl9pPr marL="3644942" lvl="8" indent="-303745" algn="l">
              <a:lnSpc>
                <a:spcPct val="90000"/>
              </a:lnSpc>
              <a:spcBef>
                <a:spcPts val="332"/>
              </a:spcBef>
              <a:spcAft>
                <a:spcPts val="0"/>
              </a:spcAft>
              <a:buClr>
                <a:schemeClr val="dk1"/>
              </a:buClr>
              <a:buSzPts val="1800"/>
              <a:buChar char="•"/>
              <a:defRPr/>
            </a:lvl9pPr>
          </a:lstStyle>
          <a:p>
            <a:endParaRPr/>
          </a:p>
        </p:txBody>
      </p:sp>
      <p:sp>
        <p:nvSpPr>
          <p:cNvPr id="42" name="Google Shape;42;p37"/>
          <p:cNvSpPr txBox="1">
            <a:spLocks noGrp="1"/>
          </p:cNvSpPr>
          <p:nvPr>
            <p:ph type="dt" idx="10"/>
          </p:nvPr>
        </p:nvSpPr>
        <p:spPr>
          <a:xfrm>
            <a:off x="792033" y="6006166"/>
            <a:ext cx="2592110" cy="34501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89057C11-7161-4B37-8EE2-88CA1095A76C}" type="datetime1">
              <a:rPr lang="LID4096" smtClean="0"/>
              <a:t>05/12/2022</a:t>
            </a:fld>
            <a:endParaRPr/>
          </a:p>
        </p:txBody>
      </p:sp>
      <p:sp>
        <p:nvSpPr>
          <p:cNvPr id="43" name="Google Shape;43;p37"/>
          <p:cNvSpPr txBox="1">
            <a:spLocks noGrp="1"/>
          </p:cNvSpPr>
          <p:nvPr>
            <p:ph type="ftr" idx="11"/>
          </p:nvPr>
        </p:nvSpPr>
        <p:spPr>
          <a:xfrm>
            <a:off x="3816164" y="6006166"/>
            <a:ext cx="3888165" cy="34501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37"/>
          <p:cNvSpPr txBox="1">
            <a:spLocks noGrp="1"/>
          </p:cNvSpPr>
          <p:nvPr>
            <p:ph type="sldNum" idx="12"/>
          </p:nvPr>
        </p:nvSpPr>
        <p:spPr>
          <a:xfrm>
            <a:off x="8136345" y="6006166"/>
            <a:ext cx="2592110" cy="34501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797"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797"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797"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797"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797"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797"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797"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797"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797" b="0" i="0" u="none" strike="noStrike" cap="none">
                <a:solidFill>
                  <a:srgbClr val="888888"/>
                </a:solidFill>
                <a:latin typeface="Calibri"/>
                <a:ea typeface="Calibri"/>
                <a:cs typeface="Calibri"/>
                <a:sym typeface="Calibri"/>
              </a:defRPr>
            </a:lvl9pPr>
          </a:lstStyle>
          <a:p>
            <a:fld id="{00000000-1234-1234-1234-123412341234}" type="slidenum">
              <a:rPr lang="et-EE" smtClean="0"/>
              <a:pPr/>
              <a:t>‹#›</a:t>
            </a:fld>
            <a:endParaRPr lang="et-EE"/>
          </a:p>
        </p:txBody>
      </p:sp>
    </p:spTree>
    <p:extLst>
      <p:ext uri="{BB962C8B-B14F-4D97-AF65-F5344CB8AC3E}">
        <p14:creationId xmlns:p14="http://schemas.microsoft.com/office/powerpoint/2010/main" val="25939449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5"/>
        <p:cNvGrpSpPr/>
        <p:nvPr/>
      </p:nvGrpSpPr>
      <p:grpSpPr>
        <a:xfrm>
          <a:off x="0" y="0"/>
          <a:ext cx="0" cy="0"/>
          <a:chOff x="0" y="0"/>
          <a:chExt cx="0" cy="0"/>
        </a:xfrm>
      </p:grpSpPr>
      <p:sp>
        <p:nvSpPr>
          <p:cNvPr id="46" name="Google Shape;46;p38"/>
          <p:cNvSpPr txBox="1">
            <a:spLocks noGrp="1"/>
          </p:cNvSpPr>
          <p:nvPr>
            <p:ph type="title"/>
          </p:nvPr>
        </p:nvSpPr>
        <p:spPr>
          <a:xfrm>
            <a:off x="793533" y="345010"/>
            <a:ext cx="9936422" cy="125253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8"/>
          <p:cNvSpPr txBox="1">
            <a:spLocks noGrp="1"/>
          </p:cNvSpPr>
          <p:nvPr>
            <p:ph type="body" idx="1"/>
          </p:nvPr>
        </p:nvSpPr>
        <p:spPr>
          <a:xfrm>
            <a:off x="793535" y="1588546"/>
            <a:ext cx="4873706" cy="778520"/>
          </a:xfrm>
          <a:prstGeom prst="rect">
            <a:avLst/>
          </a:prstGeom>
          <a:noFill/>
          <a:ln>
            <a:noFill/>
          </a:ln>
        </p:spPr>
        <p:txBody>
          <a:bodyPr spcFirstLastPara="1" wrap="square" lIns="91425" tIns="45700" rIns="91425" bIns="45700" anchor="b" anchorCtr="0">
            <a:normAutofit/>
          </a:bodyPr>
          <a:lstStyle>
            <a:lvl1pPr marL="404994" lvl="0" indent="-202497" algn="l">
              <a:lnSpc>
                <a:spcPct val="90000"/>
              </a:lnSpc>
              <a:spcBef>
                <a:spcPts val="664"/>
              </a:spcBef>
              <a:spcAft>
                <a:spcPts val="0"/>
              </a:spcAft>
              <a:buClr>
                <a:schemeClr val="dk1"/>
              </a:buClr>
              <a:buSzPts val="1800"/>
              <a:buNone/>
              <a:defRPr sz="1594" b="1"/>
            </a:lvl1pPr>
            <a:lvl2pPr marL="809987" lvl="1" indent="-202497" algn="l">
              <a:lnSpc>
                <a:spcPct val="90000"/>
              </a:lnSpc>
              <a:spcBef>
                <a:spcPts val="332"/>
              </a:spcBef>
              <a:spcAft>
                <a:spcPts val="0"/>
              </a:spcAft>
              <a:buClr>
                <a:schemeClr val="dk1"/>
              </a:buClr>
              <a:buSzPts val="1500"/>
              <a:buNone/>
              <a:defRPr sz="1329" b="1"/>
            </a:lvl2pPr>
            <a:lvl3pPr marL="1214980" lvl="2" indent="-202497" algn="l">
              <a:lnSpc>
                <a:spcPct val="90000"/>
              </a:lnSpc>
              <a:spcBef>
                <a:spcPts val="332"/>
              </a:spcBef>
              <a:spcAft>
                <a:spcPts val="0"/>
              </a:spcAft>
              <a:buClr>
                <a:schemeClr val="dk1"/>
              </a:buClr>
              <a:buSzPts val="1350"/>
              <a:buNone/>
              <a:defRPr sz="1196" b="1"/>
            </a:lvl3pPr>
            <a:lvl4pPr marL="1619974" lvl="3" indent="-202497" algn="l">
              <a:lnSpc>
                <a:spcPct val="90000"/>
              </a:lnSpc>
              <a:spcBef>
                <a:spcPts val="332"/>
              </a:spcBef>
              <a:spcAft>
                <a:spcPts val="0"/>
              </a:spcAft>
              <a:buClr>
                <a:schemeClr val="dk1"/>
              </a:buClr>
              <a:buSzPts val="1200"/>
              <a:buNone/>
              <a:defRPr sz="1063" b="1"/>
            </a:lvl4pPr>
            <a:lvl5pPr marL="2024967" lvl="4" indent="-202497" algn="l">
              <a:lnSpc>
                <a:spcPct val="90000"/>
              </a:lnSpc>
              <a:spcBef>
                <a:spcPts val="332"/>
              </a:spcBef>
              <a:spcAft>
                <a:spcPts val="0"/>
              </a:spcAft>
              <a:buClr>
                <a:schemeClr val="dk1"/>
              </a:buClr>
              <a:buSzPts val="1200"/>
              <a:buNone/>
              <a:defRPr sz="1063" b="1"/>
            </a:lvl5pPr>
            <a:lvl6pPr marL="2429962" lvl="5" indent="-202497" algn="l">
              <a:lnSpc>
                <a:spcPct val="90000"/>
              </a:lnSpc>
              <a:spcBef>
                <a:spcPts val="332"/>
              </a:spcBef>
              <a:spcAft>
                <a:spcPts val="0"/>
              </a:spcAft>
              <a:buClr>
                <a:schemeClr val="dk1"/>
              </a:buClr>
              <a:buSzPts val="1200"/>
              <a:buNone/>
              <a:defRPr sz="1063" b="1"/>
            </a:lvl6pPr>
            <a:lvl7pPr marL="2834954" lvl="6" indent="-202497" algn="l">
              <a:lnSpc>
                <a:spcPct val="90000"/>
              </a:lnSpc>
              <a:spcBef>
                <a:spcPts val="332"/>
              </a:spcBef>
              <a:spcAft>
                <a:spcPts val="0"/>
              </a:spcAft>
              <a:buClr>
                <a:schemeClr val="dk1"/>
              </a:buClr>
              <a:buSzPts val="1200"/>
              <a:buNone/>
              <a:defRPr sz="1063" b="1"/>
            </a:lvl7pPr>
            <a:lvl8pPr marL="3239948" lvl="7" indent="-202497" algn="l">
              <a:lnSpc>
                <a:spcPct val="90000"/>
              </a:lnSpc>
              <a:spcBef>
                <a:spcPts val="332"/>
              </a:spcBef>
              <a:spcAft>
                <a:spcPts val="0"/>
              </a:spcAft>
              <a:buClr>
                <a:schemeClr val="dk1"/>
              </a:buClr>
              <a:buSzPts val="1200"/>
              <a:buNone/>
              <a:defRPr sz="1063" b="1"/>
            </a:lvl8pPr>
            <a:lvl9pPr marL="3644942" lvl="8" indent="-202497" algn="l">
              <a:lnSpc>
                <a:spcPct val="90000"/>
              </a:lnSpc>
              <a:spcBef>
                <a:spcPts val="332"/>
              </a:spcBef>
              <a:spcAft>
                <a:spcPts val="0"/>
              </a:spcAft>
              <a:buClr>
                <a:schemeClr val="dk1"/>
              </a:buClr>
              <a:buSzPts val="1200"/>
              <a:buNone/>
              <a:defRPr sz="1063" b="1"/>
            </a:lvl9pPr>
          </a:lstStyle>
          <a:p>
            <a:endParaRPr/>
          </a:p>
        </p:txBody>
      </p:sp>
      <p:sp>
        <p:nvSpPr>
          <p:cNvPr id="48" name="Google Shape;48;p38"/>
          <p:cNvSpPr txBox="1">
            <a:spLocks noGrp="1"/>
          </p:cNvSpPr>
          <p:nvPr>
            <p:ph type="body" idx="2"/>
          </p:nvPr>
        </p:nvSpPr>
        <p:spPr>
          <a:xfrm>
            <a:off x="793535" y="2367065"/>
            <a:ext cx="4873706" cy="3481594"/>
          </a:xfrm>
          <a:prstGeom prst="rect">
            <a:avLst/>
          </a:prstGeom>
          <a:noFill/>
          <a:ln>
            <a:noFill/>
          </a:ln>
        </p:spPr>
        <p:txBody>
          <a:bodyPr spcFirstLastPara="1" wrap="square" lIns="91425" tIns="45700" rIns="91425" bIns="45700" anchor="t" anchorCtr="0">
            <a:normAutofit/>
          </a:bodyPr>
          <a:lstStyle>
            <a:lvl1pPr marL="404994" lvl="0" indent="-303745" algn="l">
              <a:lnSpc>
                <a:spcPct val="90000"/>
              </a:lnSpc>
              <a:spcBef>
                <a:spcPts val="664"/>
              </a:spcBef>
              <a:spcAft>
                <a:spcPts val="0"/>
              </a:spcAft>
              <a:buClr>
                <a:schemeClr val="dk1"/>
              </a:buClr>
              <a:buSzPts val="1800"/>
              <a:buChar char="•"/>
              <a:defRPr/>
            </a:lvl1pPr>
            <a:lvl2pPr marL="809987" lvl="1" indent="-303745" algn="l">
              <a:lnSpc>
                <a:spcPct val="90000"/>
              </a:lnSpc>
              <a:spcBef>
                <a:spcPts val="332"/>
              </a:spcBef>
              <a:spcAft>
                <a:spcPts val="0"/>
              </a:spcAft>
              <a:buClr>
                <a:schemeClr val="dk1"/>
              </a:buClr>
              <a:buSzPts val="1800"/>
              <a:buChar char="•"/>
              <a:defRPr/>
            </a:lvl2pPr>
            <a:lvl3pPr marL="1214980" lvl="2" indent="-303745" algn="l">
              <a:lnSpc>
                <a:spcPct val="90000"/>
              </a:lnSpc>
              <a:spcBef>
                <a:spcPts val="332"/>
              </a:spcBef>
              <a:spcAft>
                <a:spcPts val="0"/>
              </a:spcAft>
              <a:buClr>
                <a:schemeClr val="dk1"/>
              </a:buClr>
              <a:buSzPts val="1800"/>
              <a:buChar char="•"/>
              <a:defRPr/>
            </a:lvl3pPr>
            <a:lvl4pPr marL="1619974" lvl="3" indent="-303745" algn="l">
              <a:lnSpc>
                <a:spcPct val="90000"/>
              </a:lnSpc>
              <a:spcBef>
                <a:spcPts val="332"/>
              </a:spcBef>
              <a:spcAft>
                <a:spcPts val="0"/>
              </a:spcAft>
              <a:buClr>
                <a:schemeClr val="dk1"/>
              </a:buClr>
              <a:buSzPts val="1800"/>
              <a:buChar char="•"/>
              <a:defRPr/>
            </a:lvl4pPr>
            <a:lvl5pPr marL="2024967" lvl="4" indent="-303745" algn="l">
              <a:lnSpc>
                <a:spcPct val="90000"/>
              </a:lnSpc>
              <a:spcBef>
                <a:spcPts val="332"/>
              </a:spcBef>
              <a:spcAft>
                <a:spcPts val="0"/>
              </a:spcAft>
              <a:buClr>
                <a:schemeClr val="dk1"/>
              </a:buClr>
              <a:buSzPts val="1800"/>
              <a:buChar char="•"/>
              <a:defRPr/>
            </a:lvl5pPr>
            <a:lvl6pPr marL="2429962" lvl="5" indent="-303745" algn="l">
              <a:lnSpc>
                <a:spcPct val="90000"/>
              </a:lnSpc>
              <a:spcBef>
                <a:spcPts val="332"/>
              </a:spcBef>
              <a:spcAft>
                <a:spcPts val="0"/>
              </a:spcAft>
              <a:buClr>
                <a:schemeClr val="dk1"/>
              </a:buClr>
              <a:buSzPts val="1800"/>
              <a:buChar char="•"/>
              <a:defRPr/>
            </a:lvl6pPr>
            <a:lvl7pPr marL="2834954" lvl="6" indent="-303745" algn="l">
              <a:lnSpc>
                <a:spcPct val="90000"/>
              </a:lnSpc>
              <a:spcBef>
                <a:spcPts val="332"/>
              </a:spcBef>
              <a:spcAft>
                <a:spcPts val="0"/>
              </a:spcAft>
              <a:buClr>
                <a:schemeClr val="dk1"/>
              </a:buClr>
              <a:buSzPts val="1800"/>
              <a:buChar char="•"/>
              <a:defRPr/>
            </a:lvl7pPr>
            <a:lvl8pPr marL="3239948" lvl="7" indent="-303745" algn="l">
              <a:lnSpc>
                <a:spcPct val="90000"/>
              </a:lnSpc>
              <a:spcBef>
                <a:spcPts val="332"/>
              </a:spcBef>
              <a:spcAft>
                <a:spcPts val="0"/>
              </a:spcAft>
              <a:buClr>
                <a:schemeClr val="dk1"/>
              </a:buClr>
              <a:buSzPts val="1800"/>
              <a:buChar char="•"/>
              <a:defRPr/>
            </a:lvl8pPr>
            <a:lvl9pPr marL="3644942" lvl="8" indent="-303745" algn="l">
              <a:lnSpc>
                <a:spcPct val="90000"/>
              </a:lnSpc>
              <a:spcBef>
                <a:spcPts val="332"/>
              </a:spcBef>
              <a:spcAft>
                <a:spcPts val="0"/>
              </a:spcAft>
              <a:buClr>
                <a:schemeClr val="dk1"/>
              </a:buClr>
              <a:buSzPts val="1800"/>
              <a:buChar char="•"/>
              <a:defRPr/>
            </a:lvl9pPr>
          </a:lstStyle>
          <a:p>
            <a:endParaRPr/>
          </a:p>
        </p:txBody>
      </p:sp>
      <p:sp>
        <p:nvSpPr>
          <p:cNvPr id="49" name="Google Shape;49;p38"/>
          <p:cNvSpPr txBox="1">
            <a:spLocks noGrp="1"/>
          </p:cNvSpPr>
          <p:nvPr>
            <p:ph type="body" idx="3"/>
          </p:nvPr>
        </p:nvSpPr>
        <p:spPr>
          <a:xfrm>
            <a:off x="5832248" y="1588546"/>
            <a:ext cx="4897708" cy="778520"/>
          </a:xfrm>
          <a:prstGeom prst="rect">
            <a:avLst/>
          </a:prstGeom>
          <a:noFill/>
          <a:ln>
            <a:noFill/>
          </a:ln>
        </p:spPr>
        <p:txBody>
          <a:bodyPr spcFirstLastPara="1" wrap="square" lIns="91425" tIns="45700" rIns="91425" bIns="45700" anchor="b" anchorCtr="0">
            <a:normAutofit/>
          </a:bodyPr>
          <a:lstStyle>
            <a:lvl1pPr marL="404994" lvl="0" indent="-202497" algn="l">
              <a:lnSpc>
                <a:spcPct val="90000"/>
              </a:lnSpc>
              <a:spcBef>
                <a:spcPts val="664"/>
              </a:spcBef>
              <a:spcAft>
                <a:spcPts val="0"/>
              </a:spcAft>
              <a:buClr>
                <a:schemeClr val="dk1"/>
              </a:buClr>
              <a:buSzPts val="1800"/>
              <a:buNone/>
              <a:defRPr sz="1594" b="1"/>
            </a:lvl1pPr>
            <a:lvl2pPr marL="809987" lvl="1" indent="-202497" algn="l">
              <a:lnSpc>
                <a:spcPct val="90000"/>
              </a:lnSpc>
              <a:spcBef>
                <a:spcPts val="332"/>
              </a:spcBef>
              <a:spcAft>
                <a:spcPts val="0"/>
              </a:spcAft>
              <a:buClr>
                <a:schemeClr val="dk1"/>
              </a:buClr>
              <a:buSzPts val="1500"/>
              <a:buNone/>
              <a:defRPr sz="1329" b="1"/>
            </a:lvl2pPr>
            <a:lvl3pPr marL="1214980" lvl="2" indent="-202497" algn="l">
              <a:lnSpc>
                <a:spcPct val="90000"/>
              </a:lnSpc>
              <a:spcBef>
                <a:spcPts val="332"/>
              </a:spcBef>
              <a:spcAft>
                <a:spcPts val="0"/>
              </a:spcAft>
              <a:buClr>
                <a:schemeClr val="dk1"/>
              </a:buClr>
              <a:buSzPts val="1350"/>
              <a:buNone/>
              <a:defRPr sz="1196" b="1"/>
            </a:lvl3pPr>
            <a:lvl4pPr marL="1619974" lvl="3" indent="-202497" algn="l">
              <a:lnSpc>
                <a:spcPct val="90000"/>
              </a:lnSpc>
              <a:spcBef>
                <a:spcPts val="332"/>
              </a:spcBef>
              <a:spcAft>
                <a:spcPts val="0"/>
              </a:spcAft>
              <a:buClr>
                <a:schemeClr val="dk1"/>
              </a:buClr>
              <a:buSzPts val="1200"/>
              <a:buNone/>
              <a:defRPr sz="1063" b="1"/>
            </a:lvl4pPr>
            <a:lvl5pPr marL="2024967" lvl="4" indent="-202497" algn="l">
              <a:lnSpc>
                <a:spcPct val="90000"/>
              </a:lnSpc>
              <a:spcBef>
                <a:spcPts val="332"/>
              </a:spcBef>
              <a:spcAft>
                <a:spcPts val="0"/>
              </a:spcAft>
              <a:buClr>
                <a:schemeClr val="dk1"/>
              </a:buClr>
              <a:buSzPts val="1200"/>
              <a:buNone/>
              <a:defRPr sz="1063" b="1"/>
            </a:lvl5pPr>
            <a:lvl6pPr marL="2429962" lvl="5" indent="-202497" algn="l">
              <a:lnSpc>
                <a:spcPct val="90000"/>
              </a:lnSpc>
              <a:spcBef>
                <a:spcPts val="332"/>
              </a:spcBef>
              <a:spcAft>
                <a:spcPts val="0"/>
              </a:spcAft>
              <a:buClr>
                <a:schemeClr val="dk1"/>
              </a:buClr>
              <a:buSzPts val="1200"/>
              <a:buNone/>
              <a:defRPr sz="1063" b="1"/>
            </a:lvl6pPr>
            <a:lvl7pPr marL="2834954" lvl="6" indent="-202497" algn="l">
              <a:lnSpc>
                <a:spcPct val="90000"/>
              </a:lnSpc>
              <a:spcBef>
                <a:spcPts val="332"/>
              </a:spcBef>
              <a:spcAft>
                <a:spcPts val="0"/>
              </a:spcAft>
              <a:buClr>
                <a:schemeClr val="dk1"/>
              </a:buClr>
              <a:buSzPts val="1200"/>
              <a:buNone/>
              <a:defRPr sz="1063" b="1"/>
            </a:lvl7pPr>
            <a:lvl8pPr marL="3239948" lvl="7" indent="-202497" algn="l">
              <a:lnSpc>
                <a:spcPct val="90000"/>
              </a:lnSpc>
              <a:spcBef>
                <a:spcPts val="332"/>
              </a:spcBef>
              <a:spcAft>
                <a:spcPts val="0"/>
              </a:spcAft>
              <a:buClr>
                <a:schemeClr val="dk1"/>
              </a:buClr>
              <a:buSzPts val="1200"/>
              <a:buNone/>
              <a:defRPr sz="1063" b="1"/>
            </a:lvl8pPr>
            <a:lvl9pPr marL="3644942" lvl="8" indent="-202497" algn="l">
              <a:lnSpc>
                <a:spcPct val="90000"/>
              </a:lnSpc>
              <a:spcBef>
                <a:spcPts val="332"/>
              </a:spcBef>
              <a:spcAft>
                <a:spcPts val="0"/>
              </a:spcAft>
              <a:buClr>
                <a:schemeClr val="dk1"/>
              </a:buClr>
              <a:buSzPts val="1200"/>
              <a:buNone/>
              <a:defRPr sz="1063" b="1"/>
            </a:lvl9pPr>
          </a:lstStyle>
          <a:p>
            <a:endParaRPr/>
          </a:p>
        </p:txBody>
      </p:sp>
      <p:sp>
        <p:nvSpPr>
          <p:cNvPr id="50" name="Google Shape;50;p38"/>
          <p:cNvSpPr txBox="1">
            <a:spLocks noGrp="1"/>
          </p:cNvSpPr>
          <p:nvPr>
            <p:ph type="body" idx="4"/>
          </p:nvPr>
        </p:nvSpPr>
        <p:spPr>
          <a:xfrm>
            <a:off x="5832248" y="2367065"/>
            <a:ext cx="4897708" cy="3481594"/>
          </a:xfrm>
          <a:prstGeom prst="rect">
            <a:avLst/>
          </a:prstGeom>
          <a:noFill/>
          <a:ln>
            <a:noFill/>
          </a:ln>
        </p:spPr>
        <p:txBody>
          <a:bodyPr spcFirstLastPara="1" wrap="square" lIns="91425" tIns="45700" rIns="91425" bIns="45700" anchor="t" anchorCtr="0">
            <a:normAutofit/>
          </a:bodyPr>
          <a:lstStyle>
            <a:lvl1pPr marL="404994" lvl="0" indent="-303745" algn="l">
              <a:lnSpc>
                <a:spcPct val="90000"/>
              </a:lnSpc>
              <a:spcBef>
                <a:spcPts val="664"/>
              </a:spcBef>
              <a:spcAft>
                <a:spcPts val="0"/>
              </a:spcAft>
              <a:buClr>
                <a:schemeClr val="dk1"/>
              </a:buClr>
              <a:buSzPts val="1800"/>
              <a:buChar char="•"/>
              <a:defRPr/>
            </a:lvl1pPr>
            <a:lvl2pPr marL="809987" lvl="1" indent="-303745" algn="l">
              <a:lnSpc>
                <a:spcPct val="90000"/>
              </a:lnSpc>
              <a:spcBef>
                <a:spcPts val="332"/>
              </a:spcBef>
              <a:spcAft>
                <a:spcPts val="0"/>
              </a:spcAft>
              <a:buClr>
                <a:schemeClr val="dk1"/>
              </a:buClr>
              <a:buSzPts val="1800"/>
              <a:buChar char="•"/>
              <a:defRPr/>
            </a:lvl2pPr>
            <a:lvl3pPr marL="1214980" lvl="2" indent="-303745" algn="l">
              <a:lnSpc>
                <a:spcPct val="90000"/>
              </a:lnSpc>
              <a:spcBef>
                <a:spcPts val="332"/>
              </a:spcBef>
              <a:spcAft>
                <a:spcPts val="0"/>
              </a:spcAft>
              <a:buClr>
                <a:schemeClr val="dk1"/>
              </a:buClr>
              <a:buSzPts val="1800"/>
              <a:buChar char="•"/>
              <a:defRPr/>
            </a:lvl3pPr>
            <a:lvl4pPr marL="1619974" lvl="3" indent="-303745" algn="l">
              <a:lnSpc>
                <a:spcPct val="90000"/>
              </a:lnSpc>
              <a:spcBef>
                <a:spcPts val="332"/>
              </a:spcBef>
              <a:spcAft>
                <a:spcPts val="0"/>
              </a:spcAft>
              <a:buClr>
                <a:schemeClr val="dk1"/>
              </a:buClr>
              <a:buSzPts val="1800"/>
              <a:buChar char="•"/>
              <a:defRPr/>
            </a:lvl4pPr>
            <a:lvl5pPr marL="2024967" lvl="4" indent="-303745" algn="l">
              <a:lnSpc>
                <a:spcPct val="90000"/>
              </a:lnSpc>
              <a:spcBef>
                <a:spcPts val="332"/>
              </a:spcBef>
              <a:spcAft>
                <a:spcPts val="0"/>
              </a:spcAft>
              <a:buClr>
                <a:schemeClr val="dk1"/>
              </a:buClr>
              <a:buSzPts val="1800"/>
              <a:buChar char="•"/>
              <a:defRPr/>
            </a:lvl5pPr>
            <a:lvl6pPr marL="2429962" lvl="5" indent="-303745" algn="l">
              <a:lnSpc>
                <a:spcPct val="90000"/>
              </a:lnSpc>
              <a:spcBef>
                <a:spcPts val="332"/>
              </a:spcBef>
              <a:spcAft>
                <a:spcPts val="0"/>
              </a:spcAft>
              <a:buClr>
                <a:schemeClr val="dk1"/>
              </a:buClr>
              <a:buSzPts val="1800"/>
              <a:buChar char="•"/>
              <a:defRPr/>
            </a:lvl6pPr>
            <a:lvl7pPr marL="2834954" lvl="6" indent="-303745" algn="l">
              <a:lnSpc>
                <a:spcPct val="90000"/>
              </a:lnSpc>
              <a:spcBef>
                <a:spcPts val="332"/>
              </a:spcBef>
              <a:spcAft>
                <a:spcPts val="0"/>
              </a:spcAft>
              <a:buClr>
                <a:schemeClr val="dk1"/>
              </a:buClr>
              <a:buSzPts val="1800"/>
              <a:buChar char="•"/>
              <a:defRPr/>
            </a:lvl7pPr>
            <a:lvl8pPr marL="3239948" lvl="7" indent="-303745" algn="l">
              <a:lnSpc>
                <a:spcPct val="90000"/>
              </a:lnSpc>
              <a:spcBef>
                <a:spcPts val="332"/>
              </a:spcBef>
              <a:spcAft>
                <a:spcPts val="0"/>
              </a:spcAft>
              <a:buClr>
                <a:schemeClr val="dk1"/>
              </a:buClr>
              <a:buSzPts val="1800"/>
              <a:buChar char="•"/>
              <a:defRPr/>
            </a:lvl8pPr>
            <a:lvl9pPr marL="3644942" lvl="8" indent="-303745" algn="l">
              <a:lnSpc>
                <a:spcPct val="90000"/>
              </a:lnSpc>
              <a:spcBef>
                <a:spcPts val="332"/>
              </a:spcBef>
              <a:spcAft>
                <a:spcPts val="0"/>
              </a:spcAft>
              <a:buClr>
                <a:schemeClr val="dk1"/>
              </a:buClr>
              <a:buSzPts val="1800"/>
              <a:buChar char="•"/>
              <a:defRPr/>
            </a:lvl9pPr>
          </a:lstStyle>
          <a:p>
            <a:endParaRPr/>
          </a:p>
        </p:txBody>
      </p:sp>
      <p:sp>
        <p:nvSpPr>
          <p:cNvPr id="51" name="Google Shape;51;p38"/>
          <p:cNvSpPr txBox="1">
            <a:spLocks noGrp="1"/>
          </p:cNvSpPr>
          <p:nvPr>
            <p:ph type="dt" idx="10"/>
          </p:nvPr>
        </p:nvSpPr>
        <p:spPr>
          <a:xfrm>
            <a:off x="792033" y="6006166"/>
            <a:ext cx="2592110" cy="34501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62A07EDB-A2D2-4957-87E3-5DB180B009EE}" type="datetime1">
              <a:rPr lang="LID4096" smtClean="0"/>
              <a:t>05/12/2022</a:t>
            </a:fld>
            <a:endParaRPr/>
          </a:p>
        </p:txBody>
      </p:sp>
      <p:sp>
        <p:nvSpPr>
          <p:cNvPr id="52" name="Google Shape;52;p38"/>
          <p:cNvSpPr txBox="1">
            <a:spLocks noGrp="1"/>
          </p:cNvSpPr>
          <p:nvPr>
            <p:ph type="ftr" idx="11"/>
          </p:nvPr>
        </p:nvSpPr>
        <p:spPr>
          <a:xfrm>
            <a:off x="3816164" y="6006166"/>
            <a:ext cx="3888165" cy="34501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8"/>
          <p:cNvSpPr txBox="1">
            <a:spLocks noGrp="1"/>
          </p:cNvSpPr>
          <p:nvPr>
            <p:ph type="sldNum" idx="12"/>
          </p:nvPr>
        </p:nvSpPr>
        <p:spPr>
          <a:xfrm>
            <a:off x="8136345" y="6006166"/>
            <a:ext cx="2592110" cy="34501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797"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797"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797"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797"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797"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797"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797"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797"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797" b="0" i="0" u="none" strike="noStrike" cap="none">
                <a:solidFill>
                  <a:srgbClr val="888888"/>
                </a:solidFill>
                <a:latin typeface="Calibri"/>
                <a:ea typeface="Calibri"/>
                <a:cs typeface="Calibri"/>
                <a:sym typeface="Calibri"/>
              </a:defRPr>
            </a:lvl9pPr>
          </a:lstStyle>
          <a:p>
            <a:fld id="{00000000-1234-1234-1234-123412341234}" type="slidenum">
              <a:rPr lang="et-EE" smtClean="0"/>
              <a:pPr/>
              <a:t>‹#›</a:t>
            </a:fld>
            <a:endParaRPr lang="et-EE"/>
          </a:p>
        </p:txBody>
      </p:sp>
    </p:spTree>
    <p:extLst>
      <p:ext uri="{BB962C8B-B14F-4D97-AF65-F5344CB8AC3E}">
        <p14:creationId xmlns:p14="http://schemas.microsoft.com/office/powerpoint/2010/main" val="10471590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4"/>
        <p:cNvGrpSpPr/>
        <p:nvPr/>
      </p:nvGrpSpPr>
      <p:grpSpPr>
        <a:xfrm>
          <a:off x="0" y="0"/>
          <a:ext cx="0" cy="0"/>
          <a:chOff x="0" y="0"/>
          <a:chExt cx="0" cy="0"/>
        </a:xfrm>
      </p:grpSpPr>
      <p:sp>
        <p:nvSpPr>
          <p:cNvPr id="55" name="Google Shape;55;p39"/>
          <p:cNvSpPr txBox="1">
            <a:spLocks noGrp="1"/>
          </p:cNvSpPr>
          <p:nvPr>
            <p:ph type="title"/>
          </p:nvPr>
        </p:nvSpPr>
        <p:spPr>
          <a:xfrm>
            <a:off x="792033" y="345010"/>
            <a:ext cx="9936422" cy="125253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9"/>
          <p:cNvSpPr txBox="1">
            <a:spLocks noGrp="1"/>
          </p:cNvSpPr>
          <p:nvPr>
            <p:ph type="dt" idx="10"/>
          </p:nvPr>
        </p:nvSpPr>
        <p:spPr>
          <a:xfrm>
            <a:off x="792033" y="6006166"/>
            <a:ext cx="2592110" cy="34501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092CC0B3-ED1E-40A3-90CC-626917A81D51}" type="datetime1">
              <a:rPr lang="LID4096" smtClean="0"/>
              <a:t>05/12/2022</a:t>
            </a:fld>
            <a:endParaRPr/>
          </a:p>
        </p:txBody>
      </p:sp>
      <p:sp>
        <p:nvSpPr>
          <p:cNvPr id="57" name="Google Shape;57;p39"/>
          <p:cNvSpPr txBox="1">
            <a:spLocks noGrp="1"/>
          </p:cNvSpPr>
          <p:nvPr>
            <p:ph type="ftr" idx="11"/>
          </p:nvPr>
        </p:nvSpPr>
        <p:spPr>
          <a:xfrm>
            <a:off x="3816164" y="6006166"/>
            <a:ext cx="3888165" cy="34501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39"/>
          <p:cNvSpPr txBox="1">
            <a:spLocks noGrp="1"/>
          </p:cNvSpPr>
          <p:nvPr>
            <p:ph type="sldNum" idx="12"/>
          </p:nvPr>
        </p:nvSpPr>
        <p:spPr>
          <a:xfrm>
            <a:off x="8136345" y="6006166"/>
            <a:ext cx="2592110" cy="34501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797"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797"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797"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797"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797"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797"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797"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797"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797" b="0" i="0" u="none" strike="noStrike" cap="none">
                <a:solidFill>
                  <a:srgbClr val="888888"/>
                </a:solidFill>
                <a:latin typeface="Calibri"/>
                <a:ea typeface="Calibri"/>
                <a:cs typeface="Calibri"/>
                <a:sym typeface="Calibri"/>
              </a:defRPr>
            </a:lvl9pPr>
          </a:lstStyle>
          <a:p>
            <a:fld id="{00000000-1234-1234-1234-123412341234}" type="slidenum">
              <a:rPr lang="et-EE" smtClean="0"/>
              <a:pPr/>
              <a:t>‹#›</a:t>
            </a:fld>
            <a:endParaRPr lang="et-EE"/>
          </a:p>
        </p:txBody>
      </p:sp>
    </p:spTree>
    <p:extLst>
      <p:ext uri="{BB962C8B-B14F-4D97-AF65-F5344CB8AC3E}">
        <p14:creationId xmlns:p14="http://schemas.microsoft.com/office/powerpoint/2010/main" val="37978759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59"/>
        <p:cNvGrpSpPr/>
        <p:nvPr/>
      </p:nvGrpSpPr>
      <p:grpSpPr>
        <a:xfrm>
          <a:off x="0" y="0"/>
          <a:ext cx="0" cy="0"/>
          <a:chOff x="0" y="0"/>
          <a:chExt cx="0" cy="0"/>
        </a:xfrm>
      </p:grpSpPr>
      <p:sp>
        <p:nvSpPr>
          <p:cNvPr id="60" name="Google Shape;60;p41"/>
          <p:cNvSpPr txBox="1">
            <a:spLocks noGrp="1"/>
          </p:cNvSpPr>
          <p:nvPr>
            <p:ph type="title"/>
          </p:nvPr>
        </p:nvSpPr>
        <p:spPr>
          <a:xfrm>
            <a:off x="793538" y="432017"/>
            <a:ext cx="3715657" cy="151204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126"/>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41"/>
          <p:cNvSpPr>
            <a:spLocks noGrp="1"/>
          </p:cNvSpPr>
          <p:nvPr>
            <p:ph type="pic" idx="2"/>
          </p:nvPr>
        </p:nvSpPr>
        <p:spPr>
          <a:xfrm>
            <a:off x="4897708" y="933026"/>
            <a:ext cx="5832247" cy="4605124"/>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664"/>
              </a:spcBef>
              <a:spcAft>
                <a:spcPts val="0"/>
              </a:spcAft>
              <a:buClr>
                <a:schemeClr val="dk1"/>
              </a:buClr>
              <a:buSzPts val="2400"/>
              <a:buFont typeface="Arial"/>
              <a:buNone/>
              <a:defRPr sz="2126" b="0" i="0" u="none" strike="noStrike" cap="none">
                <a:solidFill>
                  <a:schemeClr val="dk1"/>
                </a:solidFill>
                <a:latin typeface="Calibri"/>
                <a:ea typeface="Calibri"/>
                <a:cs typeface="Calibri"/>
                <a:sym typeface="Calibri"/>
              </a:defRPr>
            </a:lvl1pPr>
            <a:lvl2pPr marR="0" lvl="1" algn="l" rtl="0">
              <a:lnSpc>
                <a:spcPct val="90000"/>
              </a:lnSpc>
              <a:spcBef>
                <a:spcPts val="332"/>
              </a:spcBef>
              <a:spcAft>
                <a:spcPts val="0"/>
              </a:spcAft>
              <a:buClr>
                <a:schemeClr val="dk1"/>
              </a:buClr>
              <a:buSzPts val="2100"/>
              <a:buFont typeface="Arial"/>
              <a:buNone/>
              <a:defRPr sz="1860" b="0" i="0" u="none" strike="noStrike" cap="none">
                <a:solidFill>
                  <a:schemeClr val="dk1"/>
                </a:solidFill>
                <a:latin typeface="Calibri"/>
                <a:ea typeface="Calibri"/>
                <a:cs typeface="Calibri"/>
                <a:sym typeface="Calibri"/>
              </a:defRPr>
            </a:lvl2pPr>
            <a:lvl3pPr marR="0" lvl="2" algn="l" rtl="0">
              <a:lnSpc>
                <a:spcPct val="90000"/>
              </a:lnSpc>
              <a:spcBef>
                <a:spcPts val="332"/>
              </a:spcBef>
              <a:spcAft>
                <a:spcPts val="0"/>
              </a:spcAft>
              <a:buClr>
                <a:schemeClr val="dk1"/>
              </a:buClr>
              <a:buSzPts val="1800"/>
              <a:buFont typeface="Arial"/>
              <a:buNone/>
              <a:defRPr sz="1594" b="0" i="0" u="none" strike="noStrike" cap="none">
                <a:solidFill>
                  <a:schemeClr val="dk1"/>
                </a:solidFill>
                <a:latin typeface="Calibri"/>
                <a:ea typeface="Calibri"/>
                <a:cs typeface="Calibri"/>
                <a:sym typeface="Calibri"/>
              </a:defRPr>
            </a:lvl3pPr>
            <a:lvl4pPr marR="0" lvl="3" algn="l" rtl="0">
              <a:lnSpc>
                <a:spcPct val="90000"/>
              </a:lnSpc>
              <a:spcBef>
                <a:spcPts val="332"/>
              </a:spcBef>
              <a:spcAft>
                <a:spcPts val="0"/>
              </a:spcAft>
              <a:buClr>
                <a:schemeClr val="dk1"/>
              </a:buClr>
              <a:buSzPts val="1500"/>
              <a:buFont typeface="Arial"/>
              <a:buNone/>
              <a:defRPr sz="1329" b="0" i="0" u="none" strike="noStrike" cap="none">
                <a:solidFill>
                  <a:schemeClr val="dk1"/>
                </a:solidFill>
                <a:latin typeface="Calibri"/>
                <a:ea typeface="Calibri"/>
                <a:cs typeface="Calibri"/>
                <a:sym typeface="Calibri"/>
              </a:defRPr>
            </a:lvl4pPr>
            <a:lvl5pPr marR="0" lvl="4" algn="l" rtl="0">
              <a:lnSpc>
                <a:spcPct val="90000"/>
              </a:lnSpc>
              <a:spcBef>
                <a:spcPts val="332"/>
              </a:spcBef>
              <a:spcAft>
                <a:spcPts val="0"/>
              </a:spcAft>
              <a:buClr>
                <a:schemeClr val="dk1"/>
              </a:buClr>
              <a:buSzPts val="1500"/>
              <a:buFont typeface="Arial"/>
              <a:buNone/>
              <a:defRPr sz="1329" b="0" i="0" u="none" strike="noStrike" cap="none">
                <a:solidFill>
                  <a:schemeClr val="dk1"/>
                </a:solidFill>
                <a:latin typeface="Calibri"/>
                <a:ea typeface="Calibri"/>
                <a:cs typeface="Calibri"/>
                <a:sym typeface="Calibri"/>
              </a:defRPr>
            </a:lvl5pPr>
            <a:lvl6pPr marR="0" lvl="5" algn="l" rtl="0">
              <a:lnSpc>
                <a:spcPct val="90000"/>
              </a:lnSpc>
              <a:spcBef>
                <a:spcPts val="332"/>
              </a:spcBef>
              <a:spcAft>
                <a:spcPts val="0"/>
              </a:spcAft>
              <a:buClr>
                <a:schemeClr val="dk1"/>
              </a:buClr>
              <a:buSzPts val="1500"/>
              <a:buFont typeface="Arial"/>
              <a:buNone/>
              <a:defRPr sz="1329" b="0" i="0" u="none" strike="noStrike" cap="none">
                <a:solidFill>
                  <a:schemeClr val="dk1"/>
                </a:solidFill>
                <a:latin typeface="Calibri"/>
                <a:ea typeface="Calibri"/>
                <a:cs typeface="Calibri"/>
                <a:sym typeface="Calibri"/>
              </a:defRPr>
            </a:lvl6pPr>
            <a:lvl7pPr marR="0" lvl="6" algn="l" rtl="0">
              <a:lnSpc>
                <a:spcPct val="90000"/>
              </a:lnSpc>
              <a:spcBef>
                <a:spcPts val="332"/>
              </a:spcBef>
              <a:spcAft>
                <a:spcPts val="0"/>
              </a:spcAft>
              <a:buClr>
                <a:schemeClr val="dk1"/>
              </a:buClr>
              <a:buSzPts val="1500"/>
              <a:buFont typeface="Arial"/>
              <a:buNone/>
              <a:defRPr sz="1329" b="0" i="0" u="none" strike="noStrike" cap="none">
                <a:solidFill>
                  <a:schemeClr val="dk1"/>
                </a:solidFill>
                <a:latin typeface="Calibri"/>
                <a:ea typeface="Calibri"/>
                <a:cs typeface="Calibri"/>
                <a:sym typeface="Calibri"/>
              </a:defRPr>
            </a:lvl7pPr>
            <a:lvl8pPr marR="0" lvl="7" algn="l" rtl="0">
              <a:lnSpc>
                <a:spcPct val="90000"/>
              </a:lnSpc>
              <a:spcBef>
                <a:spcPts val="332"/>
              </a:spcBef>
              <a:spcAft>
                <a:spcPts val="0"/>
              </a:spcAft>
              <a:buClr>
                <a:schemeClr val="dk1"/>
              </a:buClr>
              <a:buSzPts val="1500"/>
              <a:buFont typeface="Arial"/>
              <a:buNone/>
              <a:defRPr sz="1329" b="0" i="0" u="none" strike="noStrike" cap="none">
                <a:solidFill>
                  <a:schemeClr val="dk1"/>
                </a:solidFill>
                <a:latin typeface="Calibri"/>
                <a:ea typeface="Calibri"/>
                <a:cs typeface="Calibri"/>
                <a:sym typeface="Calibri"/>
              </a:defRPr>
            </a:lvl8pPr>
            <a:lvl9pPr marR="0" lvl="8" algn="l" rtl="0">
              <a:lnSpc>
                <a:spcPct val="90000"/>
              </a:lnSpc>
              <a:spcBef>
                <a:spcPts val="332"/>
              </a:spcBef>
              <a:spcAft>
                <a:spcPts val="0"/>
              </a:spcAft>
              <a:buClr>
                <a:schemeClr val="dk1"/>
              </a:buClr>
              <a:buSzPts val="1500"/>
              <a:buFont typeface="Arial"/>
              <a:buNone/>
              <a:defRPr sz="1329" b="0" i="0" u="none" strike="noStrike" cap="none">
                <a:solidFill>
                  <a:schemeClr val="dk1"/>
                </a:solidFill>
                <a:latin typeface="Calibri"/>
                <a:ea typeface="Calibri"/>
                <a:cs typeface="Calibri"/>
                <a:sym typeface="Calibri"/>
              </a:defRPr>
            </a:lvl9pPr>
          </a:lstStyle>
          <a:p>
            <a:endParaRPr/>
          </a:p>
        </p:txBody>
      </p:sp>
      <p:sp>
        <p:nvSpPr>
          <p:cNvPr id="62" name="Google Shape;62;p41"/>
          <p:cNvSpPr txBox="1">
            <a:spLocks noGrp="1"/>
          </p:cNvSpPr>
          <p:nvPr>
            <p:ph type="body" idx="1"/>
          </p:nvPr>
        </p:nvSpPr>
        <p:spPr>
          <a:xfrm>
            <a:off x="793538" y="1944057"/>
            <a:ext cx="3715657" cy="3601597"/>
          </a:xfrm>
          <a:prstGeom prst="rect">
            <a:avLst/>
          </a:prstGeom>
          <a:noFill/>
          <a:ln>
            <a:noFill/>
          </a:ln>
        </p:spPr>
        <p:txBody>
          <a:bodyPr spcFirstLastPara="1" wrap="square" lIns="91425" tIns="45700" rIns="91425" bIns="45700" anchor="t" anchorCtr="0">
            <a:normAutofit/>
          </a:bodyPr>
          <a:lstStyle>
            <a:lvl1pPr marL="404994" lvl="0" indent="-202497" algn="l">
              <a:lnSpc>
                <a:spcPct val="90000"/>
              </a:lnSpc>
              <a:spcBef>
                <a:spcPts val="664"/>
              </a:spcBef>
              <a:spcAft>
                <a:spcPts val="0"/>
              </a:spcAft>
              <a:buClr>
                <a:schemeClr val="dk1"/>
              </a:buClr>
              <a:buSzPts val="1200"/>
              <a:buNone/>
              <a:defRPr sz="1063"/>
            </a:lvl1pPr>
            <a:lvl2pPr marL="809987" lvl="1" indent="-202497" algn="l">
              <a:lnSpc>
                <a:spcPct val="90000"/>
              </a:lnSpc>
              <a:spcBef>
                <a:spcPts val="332"/>
              </a:spcBef>
              <a:spcAft>
                <a:spcPts val="0"/>
              </a:spcAft>
              <a:buClr>
                <a:schemeClr val="dk1"/>
              </a:buClr>
              <a:buSzPts val="1050"/>
              <a:buNone/>
              <a:defRPr sz="930"/>
            </a:lvl2pPr>
            <a:lvl3pPr marL="1214980" lvl="2" indent="-202497" algn="l">
              <a:lnSpc>
                <a:spcPct val="90000"/>
              </a:lnSpc>
              <a:spcBef>
                <a:spcPts val="332"/>
              </a:spcBef>
              <a:spcAft>
                <a:spcPts val="0"/>
              </a:spcAft>
              <a:buClr>
                <a:schemeClr val="dk1"/>
              </a:buClr>
              <a:buSzPts val="900"/>
              <a:buNone/>
              <a:defRPr sz="797"/>
            </a:lvl3pPr>
            <a:lvl4pPr marL="1619974" lvl="3" indent="-202497" algn="l">
              <a:lnSpc>
                <a:spcPct val="90000"/>
              </a:lnSpc>
              <a:spcBef>
                <a:spcPts val="332"/>
              </a:spcBef>
              <a:spcAft>
                <a:spcPts val="0"/>
              </a:spcAft>
              <a:buClr>
                <a:schemeClr val="dk1"/>
              </a:buClr>
              <a:buSzPts val="750"/>
              <a:buNone/>
              <a:defRPr sz="664"/>
            </a:lvl4pPr>
            <a:lvl5pPr marL="2024967" lvl="4" indent="-202497" algn="l">
              <a:lnSpc>
                <a:spcPct val="90000"/>
              </a:lnSpc>
              <a:spcBef>
                <a:spcPts val="332"/>
              </a:spcBef>
              <a:spcAft>
                <a:spcPts val="0"/>
              </a:spcAft>
              <a:buClr>
                <a:schemeClr val="dk1"/>
              </a:buClr>
              <a:buSzPts val="750"/>
              <a:buNone/>
              <a:defRPr sz="664"/>
            </a:lvl5pPr>
            <a:lvl6pPr marL="2429962" lvl="5" indent="-202497" algn="l">
              <a:lnSpc>
                <a:spcPct val="90000"/>
              </a:lnSpc>
              <a:spcBef>
                <a:spcPts val="332"/>
              </a:spcBef>
              <a:spcAft>
                <a:spcPts val="0"/>
              </a:spcAft>
              <a:buClr>
                <a:schemeClr val="dk1"/>
              </a:buClr>
              <a:buSzPts val="750"/>
              <a:buNone/>
              <a:defRPr sz="664"/>
            </a:lvl6pPr>
            <a:lvl7pPr marL="2834954" lvl="6" indent="-202497" algn="l">
              <a:lnSpc>
                <a:spcPct val="90000"/>
              </a:lnSpc>
              <a:spcBef>
                <a:spcPts val="332"/>
              </a:spcBef>
              <a:spcAft>
                <a:spcPts val="0"/>
              </a:spcAft>
              <a:buClr>
                <a:schemeClr val="dk1"/>
              </a:buClr>
              <a:buSzPts val="750"/>
              <a:buNone/>
              <a:defRPr sz="664"/>
            </a:lvl7pPr>
            <a:lvl8pPr marL="3239948" lvl="7" indent="-202497" algn="l">
              <a:lnSpc>
                <a:spcPct val="90000"/>
              </a:lnSpc>
              <a:spcBef>
                <a:spcPts val="332"/>
              </a:spcBef>
              <a:spcAft>
                <a:spcPts val="0"/>
              </a:spcAft>
              <a:buClr>
                <a:schemeClr val="dk1"/>
              </a:buClr>
              <a:buSzPts val="750"/>
              <a:buNone/>
              <a:defRPr sz="664"/>
            </a:lvl8pPr>
            <a:lvl9pPr marL="3644942" lvl="8" indent="-202497" algn="l">
              <a:lnSpc>
                <a:spcPct val="90000"/>
              </a:lnSpc>
              <a:spcBef>
                <a:spcPts val="332"/>
              </a:spcBef>
              <a:spcAft>
                <a:spcPts val="0"/>
              </a:spcAft>
              <a:buClr>
                <a:schemeClr val="dk1"/>
              </a:buClr>
              <a:buSzPts val="750"/>
              <a:buNone/>
              <a:defRPr sz="664"/>
            </a:lvl9pPr>
          </a:lstStyle>
          <a:p>
            <a:endParaRPr/>
          </a:p>
        </p:txBody>
      </p:sp>
      <p:sp>
        <p:nvSpPr>
          <p:cNvPr id="63" name="Google Shape;63;p41"/>
          <p:cNvSpPr txBox="1">
            <a:spLocks noGrp="1"/>
          </p:cNvSpPr>
          <p:nvPr>
            <p:ph type="dt" idx="10"/>
          </p:nvPr>
        </p:nvSpPr>
        <p:spPr>
          <a:xfrm>
            <a:off x="792033" y="6006166"/>
            <a:ext cx="2592110" cy="34501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75EAF449-2592-443E-B3D4-E1742DE3F09E}" type="datetime1">
              <a:rPr lang="LID4096" smtClean="0"/>
              <a:t>05/12/2022</a:t>
            </a:fld>
            <a:endParaRPr/>
          </a:p>
        </p:txBody>
      </p:sp>
      <p:sp>
        <p:nvSpPr>
          <p:cNvPr id="64" name="Google Shape;64;p41"/>
          <p:cNvSpPr txBox="1">
            <a:spLocks noGrp="1"/>
          </p:cNvSpPr>
          <p:nvPr>
            <p:ph type="ftr" idx="11"/>
          </p:nvPr>
        </p:nvSpPr>
        <p:spPr>
          <a:xfrm>
            <a:off x="3816164" y="6006166"/>
            <a:ext cx="3888165" cy="34501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41"/>
          <p:cNvSpPr txBox="1">
            <a:spLocks noGrp="1"/>
          </p:cNvSpPr>
          <p:nvPr>
            <p:ph type="sldNum" idx="12"/>
          </p:nvPr>
        </p:nvSpPr>
        <p:spPr>
          <a:xfrm>
            <a:off x="8136345" y="6006166"/>
            <a:ext cx="2592110" cy="34501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797"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797"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797"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797"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797"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797"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797"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797"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797" b="0" i="0" u="none" strike="noStrike" cap="none">
                <a:solidFill>
                  <a:srgbClr val="888888"/>
                </a:solidFill>
                <a:latin typeface="Calibri"/>
                <a:ea typeface="Calibri"/>
                <a:cs typeface="Calibri"/>
                <a:sym typeface="Calibri"/>
              </a:defRPr>
            </a:lvl9pPr>
          </a:lstStyle>
          <a:p>
            <a:fld id="{00000000-1234-1234-1234-123412341234}" type="slidenum">
              <a:rPr lang="et-EE" smtClean="0"/>
              <a:pPr/>
              <a:t>‹#›</a:t>
            </a:fld>
            <a:endParaRPr lang="et-EE"/>
          </a:p>
        </p:txBody>
      </p:sp>
    </p:spTree>
    <p:extLst>
      <p:ext uri="{BB962C8B-B14F-4D97-AF65-F5344CB8AC3E}">
        <p14:creationId xmlns:p14="http://schemas.microsoft.com/office/powerpoint/2010/main" val="17489546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6"/>
        <p:cNvGrpSpPr/>
        <p:nvPr/>
      </p:nvGrpSpPr>
      <p:grpSpPr>
        <a:xfrm>
          <a:off x="0" y="0"/>
          <a:ext cx="0" cy="0"/>
          <a:chOff x="0" y="0"/>
          <a:chExt cx="0" cy="0"/>
        </a:xfrm>
      </p:grpSpPr>
      <p:sp>
        <p:nvSpPr>
          <p:cNvPr id="67" name="Google Shape;67;p42"/>
          <p:cNvSpPr txBox="1">
            <a:spLocks noGrp="1"/>
          </p:cNvSpPr>
          <p:nvPr>
            <p:ph type="title"/>
          </p:nvPr>
        </p:nvSpPr>
        <p:spPr>
          <a:xfrm>
            <a:off x="792033" y="345010"/>
            <a:ext cx="9936422" cy="125253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42"/>
          <p:cNvSpPr txBox="1">
            <a:spLocks noGrp="1"/>
          </p:cNvSpPr>
          <p:nvPr>
            <p:ph type="body" idx="1"/>
          </p:nvPr>
        </p:nvSpPr>
        <p:spPr>
          <a:xfrm rot="5400000">
            <a:off x="3704441" y="-1187358"/>
            <a:ext cx="4111612" cy="9936422"/>
          </a:xfrm>
          <a:prstGeom prst="rect">
            <a:avLst/>
          </a:prstGeom>
          <a:noFill/>
          <a:ln>
            <a:noFill/>
          </a:ln>
        </p:spPr>
        <p:txBody>
          <a:bodyPr spcFirstLastPara="1" wrap="square" lIns="91425" tIns="45700" rIns="91425" bIns="45700" anchor="t" anchorCtr="0">
            <a:normAutofit/>
          </a:bodyPr>
          <a:lstStyle>
            <a:lvl1pPr marL="404994" lvl="0" indent="-303745" algn="l">
              <a:lnSpc>
                <a:spcPct val="90000"/>
              </a:lnSpc>
              <a:spcBef>
                <a:spcPts val="664"/>
              </a:spcBef>
              <a:spcAft>
                <a:spcPts val="0"/>
              </a:spcAft>
              <a:buClr>
                <a:schemeClr val="dk1"/>
              </a:buClr>
              <a:buSzPts val="1800"/>
              <a:buChar char="•"/>
              <a:defRPr/>
            </a:lvl1pPr>
            <a:lvl2pPr marL="809987" lvl="1" indent="-303745" algn="l">
              <a:lnSpc>
                <a:spcPct val="90000"/>
              </a:lnSpc>
              <a:spcBef>
                <a:spcPts val="332"/>
              </a:spcBef>
              <a:spcAft>
                <a:spcPts val="0"/>
              </a:spcAft>
              <a:buClr>
                <a:schemeClr val="dk1"/>
              </a:buClr>
              <a:buSzPts val="1800"/>
              <a:buChar char="•"/>
              <a:defRPr/>
            </a:lvl2pPr>
            <a:lvl3pPr marL="1214980" lvl="2" indent="-303745" algn="l">
              <a:lnSpc>
                <a:spcPct val="90000"/>
              </a:lnSpc>
              <a:spcBef>
                <a:spcPts val="332"/>
              </a:spcBef>
              <a:spcAft>
                <a:spcPts val="0"/>
              </a:spcAft>
              <a:buClr>
                <a:schemeClr val="dk1"/>
              </a:buClr>
              <a:buSzPts val="1800"/>
              <a:buChar char="•"/>
              <a:defRPr/>
            </a:lvl3pPr>
            <a:lvl4pPr marL="1619974" lvl="3" indent="-303745" algn="l">
              <a:lnSpc>
                <a:spcPct val="90000"/>
              </a:lnSpc>
              <a:spcBef>
                <a:spcPts val="332"/>
              </a:spcBef>
              <a:spcAft>
                <a:spcPts val="0"/>
              </a:spcAft>
              <a:buClr>
                <a:schemeClr val="dk1"/>
              </a:buClr>
              <a:buSzPts val="1800"/>
              <a:buChar char="•"/>
              <a:defRPr/>
            </a:lvl4pPr>
            <a:lvl5pPr marL="2024967" lvl="4" indent="-303745" algn="l">
              <a:lnSpc>
                <a:spcPct val="90000"/>
              </a:lnSpc>
              <a:spcBef>
                <a:spcPts val="332"/>
              </a:spcBef>
              <a:spcAft>
                <a:spcPts val="0"/>
              </a:spcAft>
              <a:buClr>
                <a:schemeClr val="dk1"/>
              </a:buClr>
              <a:buSzPts val="1800"/>
              <a:buChar char="•"/>
              <a:defRPr/>
            </a:lvl5pPr>
            <a:lvl6pPr marL="2429962" lvl="5" indent="-303745" algn="l">
              <a:lnSpc>
                <a:spcPct val="90000"/>
              </a:lnSpc>
              <a:spcBef>
                <a:spcPts val="332"/>
              </a:spcBef>
              <a:spcAft>
                <a:spcPts val="0"/>
              </a:spcAft>
              <a:buClr>
                <a:schemeClr val="dk1"/>
              </a:buClr>
              <a:buSzPts val="1800"/>
              <a:buChar char="•"/>
              <a:defRPr/>
            </a:lvl6pPr>
            <a:lvl7pPr marL="2834954" lvl="6" indent="-303745" algn="l">
              <a:lnSpc>
                <a:spcPct val="90000"/>
              </a:lnSpc>
              <a:spcBef>
                <a:spcPts val="332"/>
              </a:spcBef>
              <a:spcAft>
                <a:spcPts val="0"/>
              </a:spcAft>
              <a:buClr>
                <a:schemeClr val="dk1"/>
              </a:buClr>
              <a:buSzPts val="1800"/>
              <a:buChar char="•"/>
              <a:defRPr/>
            </a:lvl7pPr>
            <a:lvl8pPr marL="3239948" lvl="7" indent="-303745" algn="l">
              <a:lnSpc>
                <a:spcPct val="90000"/>
              </a:lnSpc>
              <a:spcBef>
                <a:spcPts val="332"/>
              </a:spcBef>
              <a:spcAft>
                <a:spcPts val="0"/>
              </a:spcAft>
              <a:buClr>
                <a:schemeClr val="dk1"/>
              </a:buClr>
              <a:buSzPts val="1800"/>
              <a:buChar char="•"/>
              <a:defRPr/>
            </a:lvl8pPr>
            <a:lvl9pPr marL="3644942" lvl="8" indent="-303745" algn="l">
              <a:lnSpc>
                <a:spcPct val="90000"/>
              </a:lnSpc>
              <a:spcBef>
                <a:spcPts val="332"/>
              </a:spcBef>
              <a:spcAft>
                <a:spcPts val="0"/>
              </a:spcAft>
              <a:buClr>
                <a:schemeClr val="dk1"/>
              </a:buClr>
              <a:buSzPts val="1800"/>
              <a:buChar char="•"/>
              <a:defRPr/>
            </a:lvl9pPr>
          </a:lstStyle>
          <a:p>
            <a:endParaRPr/>
          </a:p>
        </p:txBody>
      </p:sp>
      <p:sp>
        <p:nvSpPr>
          <p:cNvPr id="69" name="Google Shape;69;p42"/>
          <p:cNvSpPr txBox="1">
            <a:spLocks noGrp="1"/>
          </p:cNvSpPr>
          <p:nvPr>
            <p:ph type="dt" idx="10"/>
          </p:nvPr>
        </p:nvSpPr>
        <p:spPr>
          <a:xfrm>
            <a:off x="792033" y="6006166"/>
            <a:ext cx="2592110" cy="34501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A45EE5A9-AD4A-415B-B36F-8EDF28C35012}" type="datetime1">
              <a:rPr lang="LID4096" smtClean="0"/>
              <a:t>05/12/2022</a:t>
            </a:fld>
            <a:endParaRPr/>
          </a:p>
        </p:txBody>
      </p:sp>
      <p:sp>
        <p:nvSpPr>
          <p:cNvPr id="70" name="Google Shape;70;p42"/>
          <p:cNvSpPr txBox="1">
            <a:spLocks noGrp="1"/>
          </p:cNvSpPr>
          <p:nvPr>
            <p:ph type="ftr" idx="11"/>
          </p:nvPr>
        </p:nvSpPr>
        <p:spPr>
          <a:xfrm>
            <a:off x="3816164" y="6006166"/>
            <a:ext cx="3888165" cy="34501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42"/>
          <p:cNvSpPr txBox="1">
            <a:spLocks noGrp="1"/>
          </p:cNvSpPr>
          <p:nvPr>
            <p:ph type="sldNum" idx="12"/>
          </p:nvPr>
        </p:nvSpPr>
        <p:spPr>
          <a:xfrm>
            <a:off x="8136345" y="6006166"/>
            <a:ext cx="2592110" cy="34501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797"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797"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797"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797"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797"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797"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797"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797"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797" b="0" i="0" u="none" strike="noStrike" cap="none">
                <a:solidFill>
                  <a:srgbClr val="888888"/>
                </a:solidFill>
                <a:latin typeface="Calibri"/>
                <a:ea typeface="Calibri"/>
                <a:cs typeface="Calibri"/>
                <a:sym typeface="Calibri"/>
              </a:defRPr>
            </a:lvl9pPr>
          </a:lstStyle>
          <a:p>
            <a:fld id="{00000000-1234-1234-1234-123412341234}" type="slidenum">
              <a:rPr lang="et-EE" smtClean="0"/>
              <a:pPr/>
              <a:t>‹#›</a:t>
            </a:fld>
            <a:endParaRPr lang="et-EE"/>
          </a:p>
        </p:txBody>
      </p:sp>
    </p:spTree>
    <p:extLst>
      <p:ext uri="{BB962C8B-B14F-4D97-AF65-F5344CB8AC3E}">
        <p14:creationId xmlns:p14="http://schemas.microsoft.com/office/powerpoint/2010/main" val="25953750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2"/>
        <p:cNvGrpSpPr/>
        <p:nvPr/>
      </p:nvGrpSpPr>
      <p:grpSpPr>
        <a:xfrm>
          <a:off x="0" y="0"/>
          <a:ext cx="0" cy="0"/>
          <a:chOff x="0" y="0"/>
          <a:chExt cx="0" cy="0"/>
        </a:xfrm>
      </p:grpSpPr>
      <p:sp>
        <p:nvSpPr>
          <p:cNvPr id="73" name="Google Shape;73;p43"/>
          <p:cNvSpPr txBox="1">
            <a:spLocks noGrp="1"/>
          </p:cNvSpPr>
          <p:nvPr>
            <p:ph type="title"/>
          </p:nvPr>
        </p:nvSpPr>
        <p:spPr>
          <a:xfrm rot="5400000">
            <a:off x="6740579" y="1848786"/>
            <a:ext cx="5491648" cy="248410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43"/>
          <p:cNvSpPr txBox="1">
            <a:spLocks noGrp="1"/>
          </p:cNvSpPr>
          <p:nvPr>
            <p:ph type="body" idx="1"/>
          </p:nvPr>
        </p:nvSpPr>
        <p:spPr>
          <a:xfrm rot="5400000">
            <a:off x="1700363" y="-563321"/>
            <a:ext cx="5491648" cy="7308310"/>
          </a:xfrm>
          <a:prstGeom prst="rect">
            <a:avLst/>
          </a:prstGeom>
          <a:noFill/>
          <a:ln>
            <a:noFill/>
          </a:ln>
        </p:spPr>
        <p:txBody>
          <a:bodyPr spcFirstLastPara="1" wrap="square" lIns="91425" tIns="45700" rIns="91425" bIns="45700" anchor="t" anchorCtr="0">
            <a:normAutofit/>
          </a:bodyPr>
          <a:lstStyle>
            <a:lvl1pPr marL="404994" lvl="0" indent="-303745" algn="l">
              <a:lnSpc>
                <a:spcPct val="90000"/>
              </a:lnSpc>
              <a:spcBef>
                <a:spcPts val="664"/>
              </a:spcBef>
              <a:spcAft>
                <a:spcPts val="0"/>
              </a:spcAft>
              <a:buClr>
                <a:schemeClr val="dk1"/>
              </a:buClr>
              <a:buSzPts val="1800"/>
              <a:buChar char="•"/>
              <a:defRPr/>
            </a:lvl1pPr>
            <a:lvl2pPr marL="809987" lvl="1" indent="-303745" algn="l">
              <a:lnSpc>
                <a:spcPct val="90000"/>
              </a:lnSpc>
              <a:spcBef>
                <a:spcPts val="332"/>
              </a:spcBef>
              <a:spcAft>
                <a:spcPts val="0"/>
              </a:spcAft>
              <a:buClr>
                <a:schemeClr val="dk1"/>
              </a:buClr>
              <a:buSzPts val="1800"/>
              <a:buChar char="•"/>
              <a:defRPr/>
            </a:lvl2pPr>
            <a:lvl3pPr marL="1214980" lvl="2" indent="-303745" algn="l">
              <a:lnSpc>
                <a:spcPct val="90000"/>
              </a:lnSpc>
              <a:spcBef>
                <a:spcPts val="332"/>
              </a:spcBef>
              <a:spcAft>
                <a:spcPts val="0"/>
              </a:spcAft>
              <a:buClr>
                <a:schemeClr val="dk1"/>
              </a:buClr>
              <a:buSzPts val="1800"/>
              <a:buChar char="•"/>
              <a:defRPr/>
            </a:lvl3pPr>
            <a:lvl4pPr marL="1619974" lvl="3" indent="-303745" algn="l">
              <a:lnSpc>
                <a:spcPct val="90000"/>
              </a:lnSpc>
              <a:spcBef>
                <a:spcPts val="332"/>
              </a:spcBef>
              <a:spcAft>
                <a:spcPts val="0"/>
              </a:spcAft>
              <a:buClr>
                <a:schemeClr val="dk1"/>
              </a:buClr>
              <a:buSzPts val="1800"/>
              <a:buChar char="•"/>
              <a:defRPr/>
            </a:lvl4pPr>
            <a:lvl5pPr marL="2024967" lvl="4" indent="-303745" algn="l">
              <a:lnSpc>
                <a:spcPct val="90000"/>
              </a:lnSpc>
              <a:spcBef>
                <a:spcPts val="332"/>
              </a:spcBef>
              <a:spcAft>
                <a:spcPts val="0"/>
              </a:spcAft>
              <a:buClr>
                <a:schemeClr val="dk1"/>
              </a:buClr>
              <a:buSzPts val="1800"/>
              <a:buChar char="•"/>
              <a:defRPr/>
            </a:lvl5pPr>
            <a:lvl6pPr marL="2429962" lvl="5" indent="-303745" algn="l">
              <a:lnSpc>
                <a:spcPct val="90000"/>
              </a:lnSpc>
              <a:spcBef>
                <a:spcPts val="332"/>
              </a:spcBef>
              <a:spcAft>
                <a:spcPts val="0"/>
              </a:spcAft>
              <a:buClr>
                <a:schemeClr val="dk1"/>
              </a:buClr>
              <a:buSzPts val="1800"/>
              <a:buChar char="•"/>
              <a:defRPr/>
            </a:lvl6pPr>
            <a:lvl7pPr marL="2834954" lvl="6" indent="-303745" algn="l">
              <a:lnSpc>
                <a:spcPct val="90000"/>
              </a:lnSpc>
              <a:spcBef>
                <a:spcPts val="332"/>
              </a:spcBef>
              <a:spcAft>
                <a:spcPts val="0"/>
              </a:spcAft>
              <a:buClr>
                <a:schemeClr val="dk1"/>
              </a:buClr>
              <a:buSzPts val="1800"/>
              <a:buChar char="•"/>
              <a:defRPr/>
            </a:lvl7pPr>
            <a:lvl8pPr marL="3239948" lvl="7" indent="-303745" algn="l">
              <a:lnSpc>
                <a:spcPct val="90000"/>
              </a:lnSpc>
              <a:spcBef>
                <a:spcPts val="332"/>
              </a:spcBef>
              <a:spcAft>
                <a:spcPts val="0"/>
              </a:spcAft>
              <a:buClr>
                <a:schemeClr val="dk1"/>
              </a:buClr>
              <a:buSzPts val="1800"/>
              <a:buChar char="•"/>
              <a:defRPr/>
            </a:lvl8pPr>
            <a:lvl9pPr marL="3644942" lvl="8" indent="-303745" algn="l">
              <a:lnSpc>
                <a:spcPct val="90000"/>
              </a:lnSpc>
              <a:spcBef>
                <a:spcPts val="332"/>
              </a:spcBef>
              <a:spcAft>
                <a:spcPts val="0"/>
              </a:spcAft>
              <a:buClr>
                <a:schemeClr val="dk1"/>
              </a:buClr>
              <a:buSzPts val="1800"/>
              <a:buChar char="•"/>
              <a:defRPr/>
            </a:lvl9pPr>
          </a:lstStyle>
          <a:p>
            <a:endParaRPr/>
          </a:p>
        </p:txBody>
      </p:sp>
      <p:sp>
        <p:nvSpPr>
          <p:cNvPr id="75" name="Google Shape;75;p43"/>
          <p:cNvSpPr txBox="1">
            <a:spLocks noGrp="1"/>
          </p:cNvSpPr>
          <p:nvPr>
            <p:ph type="dt" idx="10"/>
          </p:nvPr>
        </p:nvSpPr>
        <p:spPr>
          <a:xfrm>
            <a:off x="792033" y="6006166"/>
            <a:ext cx="2592110" cy="34501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AF212D6E-7E35-47A3-8EE0-0999D014CBDF}" type="datetime1">
              <a:rPr lang="LID4096" smtClean="0"/>
              <a:t>05/12/2022</a:t>
            </a:fld>
            <a:endParaRPr/>
          </a:p>
        </p:txBody>
      </p:sp>
      <p:sp>
        <p:nvSpPr>
          <p:cNvPr id="76" name="Google Shape;76;p43"/>
          <p:cNvSpPr txBox="1">
            <a:spLocks noGrp="1"/>
          </p:cNvSpPr>
          <p:nvPr>
            <p:ph type="ftr" idx="11"/>
          </p:nvPr>
        </p:nvSpPr>
        <p:spPr>
          <a:xfrm>
            <a:off x="3816164" y="6006166"/>
            <a:ext cx="3888165" cy="34501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43"/>
          <p:cNvSpPr txBox="1">
            <a:spLocks noGrp="1"/>
          </p:cNvSpPr>
          <p:nvPr>
            <p:ph type="sldNum" idx="12"/>
          </p:nvPr>
        </p:nvSpPr>
        <p:spPr>
          <a:xfrm>
            <a:off x="8136345" y="6006166"/>
            <a:ext cx="2592110" cy="34501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797"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797"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797"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797"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797"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797"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797"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797"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797" b="0" i="0" u="none" strike="noStrike" cap="none">
                <a:solidFill>
                  <a:srgbClr val="888888"/>
                </a:solidFill>
                <a:latin typeface="Calibri"/>
                <a:ea typeface="Calibri"/>
                <a:cs typeface="Calibri"/>
                <a:sym typeface="Calibri"/>
              </a:defRPr>
            </a:lvl9pPr>
          </a:lstStyle>
          <a:p>
            <a:fld id="{00000000-1234-1234-1234-123412341234}" type="slidenum">
              <a:rPr lang="et-EE" smtClean="0"/>
              <a:pPr/>
              <a:t>‹#›</a:t>
            </a:fld>
            <a:endParaRPr lang="et-EE"/>
          </a:p>
        </p:txBody>
      </p:sp>
    </p:spTree>
    <p:extLst>
      <p:ext uri="{BB962C8B-B14F-4D97-AF65-F5344CB8AC3E}">
        <p14:creationId xmlns:p14="http://schemas.microsoft.com/office/powerpoint/2010/main" val="32399926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Title and Content 0">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0" name="Title Text"/>
          <p:cNvSpPr txBox="1">
            <a:spLocks noGrp="1"/>
          </p:cNvSpPr>
          <p:nvPr>
            <p:ph type="title"/>
          </p:nvPr>
        </p:nvSpPr>
        <p:spPr>
          <a:prstGeom prst="rect">
            <a:avLst/>
          </a:prstGeom>
        </p:spPr>
        <p:txBody>
          <a:bodyPr/>
          <a:lstStyle>
            <a:lvl1pPr defTabSz="607491">
              <a:defRPr>
                <a:latin typeface="Gordita Light"/>
                <a:ea typeface="Gordita Light"/>
                <a:cs typeface="Gordita Light"/>
                <a:sym typeface="Gordita Light"/>
              </a:defRPr>
            </a:lvl1pPr>
          </a:lstStyle>
          <a:p>
            <a:r>
              <a:t>Title Text</a:t>
            </a:r>
          </a:p>
        </p:txBody>
      </p:sp>
      <p:sp>
        <p:nvSpPr>
          <p:cNvPr id="111" name="Body Level One…"/>
          <p:cNvSpPr txBox="1">
            <a:spLocks noGrp="1"/>
          </p:cNvSpPr>
          <p:nvPr>
            <p:ph type="body" idx="1"/>
          </p:nvPr>
        </p:nvSpPr>
        <p:spPr>
          <a:xfrm>
            <a:off x="792033" y="1725049"/>
            <a:ext cx="9936422" cy="4111613"/>
          </a:xfrm>
          <a:prstGeom prst="rect">
            <a:avLst/>
          </a:prstGeom>
        </p:spPr>
        <p:txBody>
          <a:bodyPr/>
          <a:lstStyle>
            <a:lvl1pPr marL="151872" indent="-151872" defTabSz="607491">
              <a:defRPr>
                <a:latin typeface="Aktiv Grotesk"/>
                <a:ea typeface="Aktiv Grotesk"/>
                <a:cs typeface="Aktiv Grotesk"/>
                <a:sym typeface="Aktiv Grotesk"/>
              </a:defRPr>
            </a:lvl1pPr>
            <a:lvl2pPr marL="480930" indent="-177185" defTabSz="607491">
              <a:defRPr>
                <a:latin typeface="Aktiv Grotesk"/>
                <a:ea typeface="Aktiv Grotesk"/>
                <a:cs typeface="Aktiv Grotesk"/>
                <a:sym typeface="Aktiv Grotesk"/>
              </a:defRPr>
            </a:lvl2pPr>
            <a:lvl3pPr marL="820112" indent="-212622" defTabSz="607491">
              <a:defRPr>
                <a:latin typeface="Aktiv Grotesk"/>
                <a:ea typeface="Aktiv Grotesk"/>
                <a:cs typeface="Aktiv Grotesk"/>
                <a:sym typeface="Aktiv Grotesk"/>
              </a:defRPr>
            </a:lvl3pPr>
            <a:lvl4pPr marL="1156567" indent="-245333" defTabSz="607491">
              <a:defRPr>
                <a:latin typeface="Aktiv Grotesk"/>
                <a:ea typeface="Aktiv Grotesk"/>
                <a:cs typeface="Aktiv Grotesk"/>
                <a:sym typeface="Aktiv Grotesk"/>
              </a:defRPr>
            </a:lvl4pPr>
            <a:lvl5pPr marL="1460313" indent="-245333" defTabSz="607491">
              <a:defRPr>
                <a:latin typeface="Aktiv Grotesk"/>
                <a:ea typeface="Aktiv Grotesk"/>
                <a:cs typeface="Aktiv Grotesk"/>
                <a:sym typeface="Aktiv Grotesk"/>
              </a:defRPr>
            </a:lvl5pPr>
          </a:lstStyle>
          <a:p>
            <a:r>
              <a:t>Body Level One</a:t>
            </a:r>
          </a:p>
          <a:p>
            <a:pPr lvl="1"/>
            <a:r>
              <a:t>Body Level Two</a:t>
            </a:r>
          </a:p>
          <a:p>
            <a:pPr lvl="2"/>
            <a:r>
              <a:t>Body Level Three</a:t>
            </a:r>
          </a:p>
          <a:p>
            <a:pPr lvl="3"/>
            <a:r>
              <a:t>Body Level Four</a:t>
            </a:r>
          </a:p>
          <a:p>
            <a:pPr lvl="4"/>
            <a:r>
              <a:t>Body Level Five</a:t>
            </a:r>
          </a:p>
        </p:txBody>
      </p:sp>
      <p:sp>
        <p:nvSpPr>
          <p:cNvPr id="112" name="Slide Number"/>
          <p:cNvSpPr txBox="1">
            <a:spLocks noGrp="1"/>
          </p:cNvSpPr>
          <p:nvPr>
            <p:ph type="sldNum" sz="quarter" idx="2"/>
          </p:nvPr>
        </p:nvSpPr>
        <p:spPr>
          <a:xfrm>
            <a:off x="10437072" y="6047627"/>
            <a:ext cx="291387" cy="262088"/>
          </a:xfrm>
          <a:prstGeom prst="rect">
            <a:avLst/>
          </a:prstGeom>
        </p:spPr>
        <p:txBody>
          <a:bodyPr/>
          <a:lstStyle>
            <a:lvl1pPr>
              <a:defRPr>
                <a:latin typeface="Aktiv Grotesk"/>
                <a:ea typeface="Aktiv Grotesk"/>
                <a:cs typeface="Aktiv Grotesk"/>
                <a:sym typeface="Aktiv Grotesk"/>
              </a:defRPr>
            </a:lvl1pPr>
          </a:lstStyle>
          <a:p>
            <a:fld id="{86CB4B4D-7CA3-9044-876B-883B54F8677D}" type="slidenum">
              <a:t>‹#›</a:t>
            </a:fld>
            <a:endParaRPr/>
          </a:p>
        </p:txBody>
      </p:sp>
    </p:spTree>
    <p:extLst>
      <p:ext uri="{BB962C8B-B14F-4D97-AF65-F5344CB8AC3E}">
        <p14:creationId xmlns:p14="http://schemas.microsoft.com/office/powerpoint/2010/main" val="578970175"/>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440061" y="1060529"/>
            <a:ext cx="8640366" cy="2256062"/>
          </a:xfrm>
          <a:prstGeom prst="rect">
            <a:avLst/>
          </a:prstGeom>
        </p:spPr>
        <p:txBody>
          <a:bodyPr anchor="b"/>
          <a:lstStyle>
            <a:lvl1pPr algn="ctr">
              <a:defRPr sz="5103"/>
            </a:lvl1pPr>
          </a:lstStyle>
          <a:p>
            <a:r>
              <a:t>Title Text</a:t>
            </a:r>
          </a:p>
        </p:txBody>
      </p:sp>
      <p:sp>
        <p:nvSpPr>
          <p:cNvPr id="12" name="Body Level One…"/>
          <p:cNvSpPr txBox="1">
            <a:spLocks noGrp="1"/>
          </p:cNvSpPr>
          <p:nvPr>
            <p:ph type="body" sz="quarter" idx="1"/>
          </p:nvPr>
        </p:nvSpPr>
        <p:spPr>
          <a:xfrm>
            <a:off x="1440061" y="3403593"/>
            <a:ext cx="8640366" cy="1564543"/>
          </a:xfrm>
          <a:prstGeom prst="rect">
            <a:avLst/>
          </a:prstGeom>
        </p:spPr>
        <p:txBody>
          <a:bodyPr/>
          <a:lstStyle>
            <a:lvl1pPr marL="0" indent="0" algn="ctr">
              <a:buSzTx/>
              <a:buFontTx/>
              <a:buNone/>
              <a:defRPr sz="2041"/>
            </a:lvl1pPr>
            <a:lvl2pPr marL="0" indent="388798" algn="ctr">
              <a:buSzTx/>
              <a:buFontTx/>
              <a:buNone/>
              <a:defRPr sz="2041"/>
            </a:lvl2pPr>
            <a:lvl3pPr marL="0" indent="777598" algn="ctr">
              <a:buSzTx/>
              <a:buFontTx/>
              <a:buNone/>
              <a:defRPr sz="2041"/>
            </a:lvl3pPr>
            <a:lvl4pPr marL="0" indent="1166396" algn="ctr">
              <a:buSzTx/>
              <a:buFontTx/>
              <a:buNone/>
              <a:defRPr sz="2041"/>
            </a:lvl4pPr>
            <a:lvl5pPr marL="0" indent="1555194" algn="ctr">
              <a:buSzTx/>
              <a:buFontTx/>
              <a:buNone/>
              <a:defRPr sz="2041"/>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lvl1pPr>
              <a:defRPr/>
            </a:lvl1pPr>
          </a:lstStyle>
          <a:p>
            <a:fld id="{00000000-1234-1234-1234-123412341234}" type="slidenum">
              <a:rPr lang="et-EE" smtClean="0"/>
              <a:pPr/>
              <a:t>‹#›</a:t>
            </a:fld>
            <a:endParaRPr lang="et-EE" dirty="0"/>
          </a:p>
        </p:txBody>
      </p:sp>
    </p:spTree>
    <p:extLst>
      <p:ext uri="{BB962C8B-B14F-4D97-AF65-F5344CB8AC3E}">
        <p14:creationId xmlns:p14="http://schemas.microsoft.com/office/powerpoint/2010/main" val="414389264"/>
      </p:ext>
    </p:extLst>
  </p:cSld>
  <p:clrMapOvr>
    <a:masterClrMapping/>
  </p:clrMapOvr>
  <p:transition spd="med"/>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86034" y="1615546"/>
            <a:ext cx="9936422" cy="2695575"/>
          </a:xfrm>
          <a:prstGeom prst="rect">
            <a:avLst/>
          </a:prstGeom>
        </p:spPr>
        <p:txBody>
          <a:bodyPr anchor="b"/>
          <a:lstStyle>
            <a:lvl1pPr>
              <a:defRPr sz="5103"/>
            </a:lvl1pPr>
          </a:lstStyle>
          <a:p>
            <a:r>
              <a:t>Title Text</a:t>
            </a:r>
          </a:p>
        </p:txBody>
      </p:sp>
      <p:sp>
        <p:nvSpPr>
          <p:cNvPr id="30" name="Body Level One…"/>
          <p:cNvSpPr txBox="1">
            <a:spLocks noGrp="1"/>
          </p:cNvSpPr>
          <p:nvPr>
            <p:ph type="body" sz="quarter" idx="1"/>
          </p:nvPr>
        </p:nvSpPr>
        <p:spPr>
          <a:xfrm>
            <a:off x="786034" y="4336619"/>
            <a:ext cx="9936422" cy="1417539"/>
          </a:xfrm>
          <a:prstGeom prst="rect">
            <a:avLst/>
          </a:prstGeom>
        </p:spPr>
        <p:txBody>
          <a:bodyPr/>
          <a:lstStyle>
            <a:lvl1pPr marL="0" indent="0">
              <a:buSzTx/>
              <a:buFontTx/>
              <a:buNone/>
              <a:defRPr sz="2041">
                <a:solidFill>
                  <a:srgbClr val="888888"/>
                </a:solidFill>
              </a:defRPr>
            </a:lvl1pPr>
            <a:lvl2pPr marL="0" indent="388798">
              <a:buSzTx/>
              <a:buFontTx/>
              <a:buNone/>
              <a:defRPr sz="2041">
                <a:solidFill>
                  <a:srgbClr val="888888"/>
                </a:solidFill>
              </a:defRPr>
            </a:lvl2pPr>
            <a:lvl3pPr marL="0" indent="777598">
              <a:buSzTx/>
              <a:buFontTx/>
              <a:buNone/>
              <a:defRPr sz="2041">
                <a:solidFill>
                  <a:srgbClr val="888888"/>
                </a:solidFill>
              </a:defRPr>
            </a:lvl3pPr>
            <a:lvl4pPr marL="0" indent="1166396">
              <a:buSzTx/>
              <a:buFontTx/>
              <a:buNone/>
              <a:defRPr sz="2041">
                <a:solidFill>
                  <a:srgbClr val="888888"/>
                </a:solidFill>
              </a:defRPr>
            </a:lvl4pPr>
            <a:lvl5pPr marL="0" indent="1555194">
              <a:buSzTx/>
              <a:buFontTx/>
              <a:buNone/>
              <a:defRPr sz="2041">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lvl1pPr>
              <a:defRPr/>
            </a:lvl1pPr>
          </a:lstStyle>
          <a:p>
            <a:fld id="{00000000-1234-1234-1234-123412341234}" type="slidenum">
              <a:rPr lang="et-EE" smtClean="0"/>
              <a:pPr/>
              <a:t>‹#›</a:t>
            </a:fld>
            <a:endParaRPr lang="et-EE" dirty="0"/>
          </a:p>
        </p:txBody>
      </p:sp>
    </p:spTree>
    <p:extLst>
      <p:ext uri="{BB962C8B-B14F-4D97-AF65-F5344CB8AC3E}">
        <p14:creationId xmlns:p14="http://schemas.microsoft.com/office/powerpoint/2010/main" val="3330906578"/>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792034" y="1725047"/>
            <a:ext cx="4896207" cy="41116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lvl1pPr>
              <a:defRPr/>
            </a:lvl1pPr>
          </a:lstStyle>
          <a:p>
            <a:fld id="{00000000-1234-1234-1234-123412341234}" type="slidenum">
              <a:rPr lang="et-EE" smtClean="0"/>
              <a:pPr/>
              <a:t>‹#›</a:t>
            </a:fld>
            <a:endParaRPr lang="et-EE" dirty="0"/>
          </a:p>
        </p:txBody>
      </p:sp>
    </p:spTree>
    <p:extLst>
      <p:ext uri="{BB962C8B-B14F-4D97-AF65-F5344CB8AC3E}">
        <p14:creationId xmlns:p14="http://schemas.microsoft.com/office/powerpoint/2010/main" val="1529378359"/>
      </p:ext>
    </p:extLst>
  </p:cSld>
  <p:clrMapOvr>
    <a:masterClrMapping/>
  </p:clrMapOvr>
  <p:transition spd="med"/>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lide1_Roh">
    <p:spTree>
      <p:nvGrpSpPr>
        <p:cNvPr id="1" name=""/>
        <p:cNvGrpSpPr/>
        <p:nvPr/>
      </p:nvGrpSpPr>
      <p:grpSpPr>
        <a:xfrm>
          <a:off x="0" y="0"/>
          <a:ext cx="0" cy="0"/>
          <a:chOff x="0" y="0"/>
          <a:chExt cx="0" cy="0"/>
        </a:xfrm>
      </p:grpSpPr>
      <p:sp>
        <p:nvSpPr>
          <p:cNvPr id="21" name="Text Placeholder 1"/>
          <p:cNvSpPr>
            <a:spLocks noGrp="1"/>
          </p:cNvSpPr>
          <p:nvPr userDrawn="1">
            <p:ph type="body" sz="quarter" idx="10" hasCustomPrompt="1"/>
          </p:nvPr>
        </p:nvSpPr>
        <p:spPr>
          <a:xfrm>
            <a:off x="335540" y="1872531"/>
            <a:ext cx="6809185" cy="3959943"/>
          </a:xfrm>
          <a:prstGeom prst="rect">
            <a:avLst/>
          </a:prstGeom>
        </p:spPr>
        <p:txBody>
          <a:bodyPr/>
          <a:lstStyle>
            <a:lvl1pPr marL="0">
              <a:buNone/>
              <a:defRPr sz="1800" b="0" baseline="0">
                <a:solidFill>
                  <a:schemeClr val="tx1"/>
                </a:solidFill>
                <a:latin typeface="Arial" pitchFamily="34" charset="0"/>
                <a:cs typeface="Arial" pitchFamily="34" charset="0"/>
              </a:defRPr>
            </a:lvl1pPr>
          </a:lstStyle>
          <a:p>
            <a:r>
              <a:rPr lang="et-EE" dirty="0"/>
              <a:t>Slaidi tekst</a:t>
            </a:r>
          </a:p>
          <a:p>
            <a:endParaRPr lang="en-US" dirty="0"/>
          </a:p>
        </p:txBody>
      </p:sp>
      <p:sp>
        <p:nvSpPr>
          <p:cNvPr id="11" name="Picture Placeholder 10"/>
          <p:cNvSpPr>
            <a:spLocks noGrp="1"/>
          </p:cNvSpPr>
          <p:nvPr>
            <p:ph type="pic" sz="quarter" idx="11"/>
          </p:nvPr>
        </p:nvSpPr>
        <p:spPr>
          <a:xfrm>
            <a:off x="7145183" y="1873255"/>
            <a:ext cx="4007479" cy="3959225"/>
          </a:xfrm>
          <a:prstGeom prst="rect">
            <a:avLst/>
          </a:prstGeom>
        </p:spPr>
        <p:txBody>
          <a:bodyPr/>
          <a:lstStyle/>
          <a:p>
            <a:r>
              <a:rPr lang="en-GB"/>
              <a:t>Click icon to add picture</a:t>
            </a:r>
            <a:endParaRPr lang="et-EE" dirty="0"/>
          </a:p>
        </p:txBody>
      </p:sp>
      <p:pic>
        <p:nvPicPr>
          <p:cNvPr id="6147" name="Picture 3" descr="Y:\Välissuhtlus\UUS KUJUNDUS - l6plikud\Facebook\Hendrikson-FB-päis35.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31251" y="290608"/>
            <a:ext cx="10821413" cy="1561381"/>
          </a:xfrm>
          <a:prstGeom prst="rect">
            <a:avLst/>
          </a:prstGeom>
          <a:noFill/>
        </p:spPr>
      </p:pic>
      <p:pic>
        <p:nvPicPr>
          <p:cNvPr id="6" name="Pictur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31249" y="6045735"/>
            <a:ext cx="2212329" cy="289561"/>
          </a:xfrm>
          <a:prstGeom prst="rect">
            <a:avLst/>
          </a:prstGeom>
        </p:spPr>
      </p:pic>
    </p:spTree>
    <p:extLst>
      <p:ext uri="{BB962C8B-B14F-4D97-AF65-F5344CB8AC3E}">
        <p14:creationId xmlns:p14="http://schemas.microsoft.com/office/powerpoint/2010/main" val="10271144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793535" y="345010"/>
            <a:ext cx="9936422" cy="1252534"/>
          </a:xfrm>
          <a:prstGeom prst="rect">
            <a:avLst/>
          </a:prstGeom>
        </p:spPr>
        <p:txBody>
          <a:bodyPr/>
          <a:lstStyle/>
          <a:p>
            <a:r>
              <a:t>Title Text</a:t>
            </a:r>
          </a:p>
        </p:txBody>
      </p:sp>
      <p:sp>
        <p:nvSpPr>
          <p:cNvPr id="48" name="Body Level One…"/>
          <p:cNvSpPr txBox="1">
            <a:spLocks noGrp="1"/>
          </p:cNvSpPr>
          <p:nvPr>
            <p:ph type="body" sz="quarter" idx="1"/>
          </p:nvPr>
        </p:nvSpPr>
        <p:spPr>
          <a:xfrm>
            <a:off x="793536" y="1588544"/>
            <a:ext cx="4873707" cy="778521"/>
          </a:xfrm>
          <a:prstGeom prst="rect">
            <a:avLst/>
          </a:prstGeom>
        </p:spPr>
        <p:txBody>
          <a:bodyPr anchor="b"/>
          <a:lstStyle>
            <a:lvl1pPr marL="0" indent="0">
              <a:buSzTx/>
              <a:buFontTx/>
              <a:buNone/>
              <a:defRPr sz="2041" b="1"/>
            </a:lvl1pPr>
            <a:lvl2pPr marL="0" indent="388798">
              <a:buSzTx/>
              <a:buFontTx/>
              <a:buNone/>
              <a:defRPr sz="2041" b="1"/>
            </a:lvl2pPr>
            <a:lvl3pPr marL="0" indent="777598">
              <a:buSzTx/>
              <a:buFontTx/>
              <a:buNone/>
              <a:defRPr sz="2041" b="1"/>
            </a:lvl3pPr>
            <a:lvl4pPr marL="0" indent="1166396">
              <a:buSzTx/>
              <a:buFontTx/>
              <a:buNone/>
              <a:defRPr sz="2041" b="1"/>
            </a:lvl4pPr>
            <a:lvl5pPr marL="0" indent="1555194">
              <a:buSzTx/>
              <a:buFontTx/>
              <a:buNone/>
              <a:defRPr sz="2041"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5832247" y="1588544"/>
            <a:ext cx="4897709" cy="778521"/>
          </a:xfrm>
          <a:prstGeom prst="rect">
            <a:avLst/>
          </a:prstGeom>
        </p:spPr>
        <p:txBody>
          <a:bodyPr anchor="b"/>
          <a:lstStyle>
            <a:lvl1pPr marL="0" indent="0">
              <a:buSzTx/>
              <a:buFontTx/>
              <a:buNone/>
              <a:defRPr sz="1800" b="1"/>
            </a:lvl1pPr>
          </a:lstStyle>
          <a:p>
            <a:pPr marL="0" indent="0">
              <a:buSzTx/>
              <a:buFontTx/>
              <a:buNone/>
              <a:defRPr sz="1800" b="1"/>
            </a:pPr>
            <a:endParaRPr/>
          </a:p>
        </p:txBody>
      </p:sp>
      <p:sp>
        <p:nvSpPr>
          <p:cNvPr id="50" name="Slide Number"/>
          <p:cNvSpPr txBox="1">
            <a:spLocks noGrp="1"/>
          </p:cNvSpPr>
          <p:nvPr>
            <p:ph type="sldNum" sz="quarter" idx="2"/>
          </p:nvPr>
        </p:nvSpPr>
        <p:spPr>
          <a:prstGeom prst="rect">
            <a:avLst/>
          </a:prstGeom>
        </p:spPr>
        <p:txBody>
          <a:bodyPr/>
          <a:lstStyle>
            <a:lvl1pPr>
              <a:defRPr/>
            </a:lvl1pPr>
          </a:lstStyle>
          <a:p>
            <a:fld id="{00000000-1234-1234-1234-123412341234}" type="slidenum">
              <a:rPr lang="et-EE" smtClean="0"/>
              <a:pPr/>
              <a:t>‹#›</a:t>
            </a:fld>
            <a:endParaRPr lang="et-EE" dirty="0"/>
          </a:p>
        </p:txBody>
      </p:sp>
    </p:spTree>
    <p:extLst>
      <p:ext uri="{BB962C8B-B14F-4D97-AF65-F5344CB8AC3E}">
        <p14:creationId xmlns:p14="http://schemas.microsoft.com/office/powerpoint/2010/main" val="4064942016"/>
      </p:ext>
    </p:extLst>
  </p:cSld>
  <p:clrMapOvr>
    <a:masterClrMapping/>
  </p:clrMapOvr>
  <p:transition spd="med"/>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lvl1pPr>
              <a:defRPr/>
            </a:lvl1pPr>
          </a:lstStyle>
          <a:p>
            <a:fld id="{00000000-1234-1234-1234-123412341234}" type="slidenum">
              <a:rPr lang="et-EE" smtClean="0"/>
              <a:pPr/>
              <a:t>‹#›</a:t>
            </a:fld>
            <a:endParaRPr lang="et-EE" dirty="0"/>
          </a:p>
        </p:txBody>
      </p:sp>
    </p:spTree>
    <p:extLst>
      <p:ext uri="{BB962C8B-B14F-4D97-AF65-F5344CB8AC3E}">
        <p14:creationId xmlns:p14="http://schemas.microsoft.com/office/powerpoint/2010/main" val="2640291205"/>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lvl1pPr>
              <a:defRPr/>
            </a:lvl1pPr>
          </a:lstStyle>
          <a:p>
            <a:fld id="{00000000-1234-1234-1234-123412341234}" type="slidenum">
              <a:rPr lang="et-EE" smtClean="0"/>
              <a:pPr/>
              <a:t>‹#›</a:t>
            </a:fld>
            <a:endParaRPr lang="et-EE" dirty="0"/>
          </a:p>
        </p:txBody>
      </p:sp>
    </p:spTree>
    <p:extLst>
      <p:ext uri="{BB962C8B-B14F-4D97-AF65-F5344CB8AC3E}">
        <p14:creationId xmlns:p14="http://schemas.microsoft.com/office/powerpoint/2010/main" val="1343532638"/>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793535" y="432012"/>
            <a:ext cx="3715657" cy="1512041"/>
          </a:xfrm>
          <a:prstGeom prst="rect">
            <a:avLst/>
          </a:prstGeom>
        </p:spPr>
        <p:txBody>
          <a:bodyPr anchor="b"/>
          <a:lstStyle>
            <a:lvl1pPr>
              <a:defRPr sz="2721"/>
            </a:lvl1pPr>
          </a:lstStyle>
          <a:p>
            <a:r>
              <a:t>Title Text</a:t>
            </a:r>
          </a:p>
        </p:txBody>
      </p:sp>
      <p:sp>
        <p:nvSpPr>
          <p:cNvPr id="73" name="Body Level One…"/>
          <p:cNvSpPr txBox="1">
            <a:spLocks noGrp="1"/>
          </p:cNvSpPr>
          <p:nvPr>
            <p:ph type="body" sz="half" idx="1"/>
          </p:nvPr>
        </p:nvSpPr>
        <p:spPr>
          <a:xfrm>
            <a:off x="4897709" y="933028"/>
            <a:ext cx="5832248" cy="4605125"/>
          </a:xfrm>
          <a:prstGeom prst="rect">
            <a:avLst/>
          </a:prstGeom>
        </p:spPr>
        <p:txBody>
          <a:bodyPr/>
          <a:lstStyle>
            <a:lvl1pPr>
              <a:defRPr sz="2721"/>
            </a:lvl1pPr>
            <a:lvl2pPr marL="610968" indent="-222170">
              <a:defRPr sz="2721"/>
            </a:lvl2pPr>
            <a:lvl3pPr marL="1036796" indent="-259198">
              <a:defRPr sz="2721"/>
            </a:lvl3pPr>
            <a:lvl4pPr marL="1477434" indent="-311038">
              <a:defRPr sz="2721"/>
            </a:lvl4pPr>
            <a:lvl5pPr marL="1866233" indent="-311038">
              <a:defRPr sz="2721"/>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793533" y="1944053"/>
            <a:ext cx="3715660" cy="3601597"/>
          </a:xfrm>
          <a:prstGeom prst="rect">
            <a:avLst/>
          </a:prstGeom>
        </p:spPr>
        <p:txBody>
          <a:bodyPr/>
          <a:lstStyle>
            <a:lvl1pPr marL="0" indent="0">
              <a:buSzTx/>
              <a:buFontTx/>
              <a:buNone/>
              <a:defRPr sz="1200"/>
            </a:lvl1pPr>
          </a:lstStyle>
          <a:p>
            <a:pPr marL="0" indent="0">
              <a:buSzTx/>
              <a:buFontTx/>
              <a:buNone/>
              <a:defRPr sz="1200"/>
            </a:pPr>
            <a:endParaRPr/>
          </a:p>
        </p:txBody>
      </p:sp>
      <p:sp>
        <p:nvSpPr>
          <p:cNvPr id="75" name="Slide Number"/>
          <p:cNvSpPr txBox="1">
            <a:spLocks noGrp="1"/>
          </p:cNvSpPr>
          <p:nvPr>
            <p:ph type="sldNum" sz="quarter" idx="2"/>
          </p:nvPr>
        </p:nvSpPr>
        <p:spPr>
          <a:prstGeom prst="rect">
            <a:avLst/>
          </a:prstGeom>
        </p:spPr>
        <p:txBody>
          <a:bodyPr/>
          <a:lstStyle>
            <a:lvl1pPr>
              <a:defRPr/>
            </a:lvl1pPr>
          </a:lstStyle>
          <a:p>
            <a:fld id="{00000000-1234-1234-1234-123412341234}" type="slidenum">
              <a:rPr lang="et-EE" smtClean="0"/>
              <a:pPr/>
              <a:t>‹#›</a:t>
            </a:fld>
            <a:endParaRPr lang="et-EE" dirty="0"/>
          </a:p>
        </p:txBody>
      </p:sp>
    </p:spTree>
    <p:extLst>
      <p:ext uri="{BB962C8B-B14F-4D97-AF65-F5344CB8AC3E}">
        <p14:creationId xmlns:p14="http://schemas.microsoft.com/office/powerpoint/2010/main" val="3430513655"/>
      </p:ext>
    </p:extLst>
  </p:cSld>
  <p:clrMapOvr>
    <a:masterClrMapping/>
  </p:clrMapOvr>
  <p:transition spd="med"/>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793535" y="432012"/>
            <a:ext cx="3715657" cy="1512041"/>
          </a:xfrm>
          <a:prstGeom prst="rect">
            <a:avLst/>
          </a:prstGeom>
        </p:spPr>
        <p:txBody>
          <a:bodyPr anchor="b"/>
          <a:lstStyle>
            <a:lvl1pPr>
              <a:defRPr sz="2721"/>
            </a:lvl1pPr>
          </a:lstStyle>
          <a:p>
            <a:r>
              <a:t>Title Text</a:t>
            </a:r>
          </a:p>
        </p:txBody>
      </p:sp>
      <p:sp>
        <p:nvSpPr>
          <p:cNvPr id="83" name="Picture Placeholder 2"/>
          <p:cNvSpPr>
            <a:spLocks noGrp="1"/>
          </p:cNvSpPr>
          <p:nvPr>
            <p:ph type="pic" sz="half" idx="21"/>
          </p:nvPr>
        </p:nvSpPr>
        <p:spPr>
          <a:xfrm>
            <a:off x="4897709" y="933028"/>
            <a:ext cx="5832248" cy="4605125"/>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793535" y="1944053"/>
            <a:ext cx="3715657" cy="3601597"/>
          </a:xfrm>
          <a:prstGeom prst="rect">
            <a:avLst/>
          </a:prstGeom>
        </p:spPr>
        <p:txBody>
          <a:bodyPr/>
          <a:lstStyle>
            <a:lvl1pPr marL="0" indent="0">
              <a:buSzTx/>
              <a:buFontTx/>
              <a:buNone/>
              <a:defRPr sz="1361"/>
            </a:lvl1pPr>
            <a:lvl2pPr marL="0" indent="388798">
              <a:buSzTx/>
              <a:buFontTx/>
              <a:buNone/>
              <a:defRPr sz="1361"/>
            </a:lvl2pPr>
            <a:lvl3pPr marL="0" indent="777598">
              <a:buSzTx/>
              <a:buFontTx/>
              <a:buNone/>
              <a:defRPr sz="1361"/>
            </a:lvl3pPr>
            <a:lvl4pPr marL="0" indent="1166396">
              <a:buSzTx/>
              <a:buFontTx/>
              <a:buNone/>
              <a:defRPr sz="1361"/>
            </a:lvl4pPr>
            <a:lvl5pPr marL="0" indent="1555194">
              <a:buSzTx/>
              <a:buFontTx/>
              <a:buNone/>
              <a:defRPr sz="1361"/>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lvl1pPr>
              <a:defRPr/>
            </a:lvl1pPr>
          </a:lstStyle>
          <a:p>
            <a:fld id="{00000000-1234-1234-1234-123412341234}" type="slidenum">
              <a:rPr lang="et-EE" smtClean="0"/>
              <a:pPr/>
              <a:t>‹#›</a:t>
            </a:fld>
            <a:endParaRPr lang="et-EE" dirty="0"/>
          </a:p>
        </p:txBody>
      </p:sp>
    </p:spTree>
    <p:extLst>
      <p:ext uri="{BB962C8B-B14F-4D97-AF65-F5344CB8AC3E}">
        <p14:creationId xmlns:p14="http://schemas.microsoft.com/office/powerpoint/2010/main" val="52324492"/>
      </p:ext>
    </p:extLst>
  </p:cSld>
  <p:clrMapOvr>
    <a:masterClrMapping/>
  </p:clrMapOvr>
  <p:transition spd="med"/>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92" name="Title Text"/>
          <p:cNvSpPr txBox="1">
            <a:spLocks noGrp="1"/>
          </p:cNvSpPr>
          <p:nvPr>
            <p:ph type="title"/>
          </p:nvPr>
        </p:nvSpPr>
        <p:spPr>
          <a:xfrm>
            <a:off x="1440061" y="1060530"/>
            <a:ext cx="8640366" cy="2256061"/>
          </a:xfrm>
          <a:prstGeom prst="rect">
            <a:avLst/>
          </a:prstGeom>
        </p:spPr>
        <p:txBody>
          <a:bodyPr anchor="b"/>
          <a:lstStyle>
            <a:lvl1pPr algn="ctr" defTabSz="777629">
              <a:defRPr sz="5103">
                <a:latin typeface="Gordita Light"/>
                <a:ea typeface="Gordita Light"/>
                <a:cs typeface="Gordita Light"/>
                <a:sym typeface="Gordita Light"/>
              </a:defRPr>
            </a:lvl1pPr>
          </a:lstStyle>
          <a:p>
            <a:r>
              <a:t>Title Text</a:t>
            </a:r>
          </a:p>
        </p:txBody>
      </p:sp>
      <p:sp>
        <p:nvSpPr>
          <p:cNvPr id="93" name="Body Level One…"/>
          <p:cNvSpPr txBox="1">
            <a:spLocks noGrp="1"/>
          </p:cNvSpPr>
          <p:nvPr>
            <p:ph type="body" sz="quarter" idx="1"/>
          </p:nvPr>
        </p:nvSpPr>
        <p:spPr>
          <a:xfrm>
            <a:off x="1440061" y="3403593"/>
            <a:ext cx="8640366" cy="1564543"/>
          </a:xfrm>
          <a:prstGeom prst="rect">
            <a:avLst/>
          </a:prstGeom>
        </p:spPr>
        <p:txBody>
          <a:bodyPr/>
          <a:lstStyle>
            <a:lvl1pPr marL="0" indent="0" algn="ctr" defTabSz="777629">
              <a:buSzTx/>
              <a:buFontTx/>
              <a:buNone/>
              <a:defRPr sz="2041">
                <a:latin typeface="Aktiv Grotesk"/>
                <a:ea typeface="Aktiv Grotesk"/>
                <a:cs typeface="Aktiv Grotesk"/>
                <a:sym typeface="Aktiv Grotesk"/>
              </a:defRPr>
            </a:lvl1pPr>
            <a:lvl2pPr marL="0" indent="388814" algn="ctr" defTabSz="777629">
              <a:buSzTx/>
              <a:buFontTx/>
              <a:buNone/>
              <a:defRPr sz="2041">
                <a:latin typeface="Aktiv Grotesk"/>
                <a:ea typeface="Aktiv Grotesk"/>
                <a:cs typeface="Aktiv Grotesk"/>
                <a:sym typeface="Aktiv Grotesk"/>
              </a:defRPr>
            </a:lvl2pPr>
            <a:lvl3pPr marL="0" indent="777629" algn="ctr" defTabSz="777629">
              <a:buSzTx/>
              <a:buFontTx/>
              <a:buNone/>
              <a:defRPr sz="2041">
                <a:latin typeface="Aktiv Grotesk"/>
                <a:ea typeface="Aktiv Grotesk"/>
                <a:cs typeface="Aktiv Grotesk"/>
                <a:sym typeface="Aktiv Grotesk"/>
              </a:defRPr>
            </a:lvl3pPr>
            <a:lvl4pPr marL="0" indent="1166443" algn="ctr" defTabSz="777629">
              <a:buSzTx/>
              <a:buFontTx/>
              <a:buNone/>
              <a:defRPr sz="2041">
                <a:latin typeface="Aktiv Grotesk"/>
                <a:ea typeface="Aktiv Grotesk"/>
                <a:cs typeface="Aktiv Grotesk"/>
                <a:sym typeface="Aktiv Grotesk"/>
              </a:defRPr>
            </a:lvl4pPr>
            <a:lvl5pPr marL="0" indent="1555257" algn="ctr" defTabSz="777629">
              <a:buSzTx/>
              <a:buFontTx/>
              <a:buNone/>
              <a:defRPr sz="2041">
                <a:latin typeface="Aktiv Grotesk"/>
                <a:ea typeface="Aktiv Grotesk"/>
                <a:cs typeface="Aktiv Grotesk"/>
                <a:sym typeface="Aktiv Grotesk"/>
              </a:defRPr>
            </a:lvl5p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xfrm>
            <a:off x="10482237" y="6053955"/>
            <a:ext cx="246219" cy="249427"/>
          </a:xfrm>
          <a:prstGeom prst="rect">
            <a:avLst/>
          </a:prstGeom>
        </p:spPr>
        <p:txBody>
          <a:bodyPr/>
          <a:lstStyle>
            <a:lvl1pPr>
              <a:defRPr>
                <a:latin typeface="Aktiv Grotesk"/>
                <a:ea typeface="Aktiv Grotesk"/>
                <a:cs typeface="Aktiv Grotesk"/>
                <a:sym typeface="Aktiv Grotesk"/>
              </a:defRPr>
            </a:lvl1pPr>
          </a:lstStyle>
          <a:p>
            <a:fld id="{00000000-1234-1234-1234-123412341234}" type="slidenum">
              <a:rPr lang="et-EE" smtClean="0"/>
              <a:pPr/>
              <a:t>‹#›</a:t>
            </a:fld>
            <a:endParaRPr lang="et-EE"/>
          </a:p>
        </p:txBody>
      </p:sp>
    </p:spTree>
    <p:extLst>
      <p:ext uri="{BB962C8B-B14F-4D97-AF65-F5344CB8AC3E}">
        <p14:creationId xmlns:p14="http://schemas.microsoft.com/office/powerpoint/2010/main" val="3358130298"/>
      </p:ext>
    </p:extLst>
  </p:cSld>
  <p:clrMapOvr>
    <a:masterClrMapping/>
  </p:clrMapOvr>
  <p:transition spd="med"/>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01" name="Title Text"/>
          <p:cNvSpPr txBox="1">
            <a:spLocks noGrp="1"/>
          </p:cNvSpPr>
          <p:nvPr>
            <p:ph type="title"/>
          </p:nvPr>
        </p:nvSpPr>
        <p:spPr>
          <a:prstGeom prst="rect">
            <a:avLst/>
          </a:prstGeom>
        </p:spPr>
        <p:txBody>
          <a:bodyPr/>
          <a:lstStyle>
            <a:lvl1pPr defTabSz="777629">
              <a:defRPr>
                <a:latin typeface="Gordita Light"/>
                <a:ea typeface="Gordita Light"/>
                <a:cs typeface="Gordita Light"/>
                <a:sym typeface="Gordita Light"/>
              </a:defRPr>
            </a:lvl1pPr>
          </a:lstStyle>
          <a:p>
            <a:r>
              <a:t>Title Text</a:t>
            </a:r>
          </a:p>
        </p:txBody>
      </p:sp>
      <p:sp>
        <p:nvSpPr>
          <p:cNvPr id="102" name="Body Level One…"/>
          <p:cNvSpPr txBox="1">
            <a:spLocks noGrp="1"/>
          </p:cNvSpPr>
          <p:nvPr>
            <p:ph type="body" idx="1"/>
          </p:nvPr>
        </p:nvSpPr>
        <p:spPr>
          <a:xfrm>
            <a:off x="792034" y="1725046"/>
            <a:ext cx="9936421" cy="4111613"/>
          </a:xfrm>
          <a:prstGeom prst="rect">
            <a:avLst/>
          </a:prstGeom>
        </p:spPr>
        <p:txBody>
          <a:bodyPr/>
          <a:lstStyle>
            <a:lvl1pPr marL="194407" indent="-194407" defTabSz="777629">
              <a:defRPr>
                <a:latin typeface="Aktiv Grotesk"/>
                <a:ea typeface="Aktiv Grotesk"/>
                <a:cs typeface="Aktiv Grotesk"/>
                <a:sym typeface="Aktiv Grotesk"/>
              </a:defRPr>
            </a:lvl1pPr>
            <a:lvl2pPr marL="615623" indent="-226808" defTabSz="777629">
              <a:defRPr>
                <a:latin typeface="Aktiv Grotesk"/>
                <a:ea typeface="Aktiv Grotesk"/>
                <a:cs typeface="Aktiv Grotesk"/>
                <a:sym typeface="Aktiv Grotesk"/>
              </a:defRPr>
            </a:lvl2pPr>
            <a:lvl3pPr marL="1049799" indent="-272170" defTabSz="777629">
              <a:defRPr>
                <a:latin typeface="Aktiv Grotesk"/>
                <a:ea typeface="Aktiv Grotesk"/>
                <a:cs typeface="Aktiv Grotesk"/>
                <a:sym typeface="Aktiv Grotesk"/>
              </a:defRPr>
            </a:lvl3pPr>
            <a:lvl4pPr marL="1480484" indent="-314042" defTabSz="777629">
              <a:defRPr>
                <a:latin typeface="Aktiv Grotesk"/>
                <a:ea typeface="Aktiv Grotesk"/>
                <a:cs typeface="Aktiv Grotesk"/>
                <a:sym typeface="Aktiv Grotesk"/>
              </a:defRPr>
            </a:lvl4pPr>
            <a:lvl5pPr marL="1869299" indent="-314042" defTabSz="777629">
              <a:defRPr>
                <a:latin typeface="Aktiv Grotesk"/>
                <a:ea typeface="Aktiv Grotesk"/>
                <a:cs typeface="Aktiv Grotesk"/>
                <a:sym typeface="Aktiv Grotesk"/>
              </a:defRPr>
            </a:lvl5p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xfrm>
            <a:off x="10482237" y="6053955"/>
            <a:ext cx="246219" cy="249427"/>
          </a:xfrm>
          <a:prstGeom prst="rect">
            <a:avLst/>
          </a:prstGeom>
        </p:spPr>
        <p:txBody>
          <a:bodyPr/>
          <a:lstStyle>
            <a:lvl1pPr>
              <a:defRPr>
                <a:latin typeface="Aktiv Grotesk"/>
                <a:ea typeface="Aktiv Grotesk"/>
                <a:cs typeface="Aktiv Grotesk"/>
                <a:sym typeface="Aktiv Grotesk"/>
              </a:defRPr>
            </a:lvl1pPr>
          </a:lstStyle>
          <a:p>
            <a:fld id="{00000000-1234-1234-1234-123412341234}" type="slidenum">
              <a:rPr lang="et-EE" smtClean="0"/>
              <a:pPr/>
              <a:t>‹#›</a:t>
            </a:fld>
            <a:endParaRPr lang="et-EE"/>
          </a:p>
        </p:txBody>
      </p:sp>
    </p:spTree>
    <p:extLst>
      <p:ext uri="{BB962C8B-B14F-4D97-AF65-F5344CB8AC3E}">
        <p14:creationId xmlns:p14="http://schemas.microsoft.com/office/powerpoint/2010/main" val="2875260938"/>
      </p:ext>
    </p:extLst>
  </p:cSld>
  <p:clrMapOvr>
    <a:masterClrMapping/>
  </p:clrMapOvr>
  <p:transition spd="med"/>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Title and Content 0">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0" name="Title Text"/>
          <p:cNvSpPr txBox="1">
            <a:spLocks noGrp="1"/>
          </p:cNvSpPr>
          <p:nvPr>
            <p:ph type="title"/>
          </p:nvPr>
        </p:nvSpPr>
        <p:spPr>
          <a:prstGeom prst="rect">
            <a:avLst/>
          </a:prstGeom>
        </p:spPr>
        <p:txBody>
          <a:bodyPr/>
          <a:lstStyle>
            <a:lvl1pPr defTabSz="777629">
              <a:defRPr>
                <a:latin typeface="Gordita Light"/>
                <a:ea typeface="Gordita Light"/>
                <a:cs typeface="Gordita Light"/>
                <a:sym typeface="Gordita Light"/>
              </a:defRPr>
            </a:lvl1pPr>
          </a:lstStyle>
          <a:p>
            <a:r>
              <a:t>Title Text</a:t>
            </a:r>
          </a:p>
        </p:txBody>
      </p:sp>
      <p:sp>
        <p:nvSpPr>
          <p:cNvPr id="111" name="Body Level One…"/>
          <p:cNvSpPr txBox="1">
            <a:spLocks noGrp="1"/>
          </p:cNvSpPr>
          <p:nvPr>
            <p:ph type="body" idx="1"/>
          </p:nvPr>
        </p:nvSpPr>
        <p:spPr>
          <a:xfrm>
            <a:off x="792034" y="1725046"/>
            <a:ext cx="9936421" cy="4111613"/>
          </a:xfrm>
          <a:prstGeom prst="rect">
            <a:avLst/>
          </a:prstGeom>
        </p:spPr>
        <p:txBody>
          <a:bodyPr/>
          <a:lstStyle>
            <a:lvl1pPr marL="194407" indent="-194407" defTabSz="777629">
              <a:defRPr>
                <a:latin typeface="Aktiv Grotesk"/>
                <a:ea typeface="Aktiv Grotesk"/>
                <a:cs typeface="Aktiv Grotesk"/>
                <a:sym typeface="Aktiv Grotesk"/>
              </a:defRPr>
            </a:lvl1pPr>
            <a:lvl2pPr marL="615623" indent="-226808" defTabSz="777629">
              <a:defRPr>
                <a:latin typeface="Aktiv Grotesk"/>
                <a:ea typeface="Aktiv Grotesk"/>
                <a:cs typeface="Aktiv Grotesk"/>
                <a:sym typeface="Aktiv Grotesk"/>
              </a:defRPr>
            </a:lvl2pPr>
            <a:lvl3pPr marL="1049799" indent="-272170" defTabSz="777629">
              <a:defRPr>
                <a:latin typeface="Aktiv Grotesk"/>
                <a:ea typeface="Aktiv Grotesk"/>
                <a:cs typeface="Aktiv Grotesk"/>
                <a:sym typeface="Aktiv Grotesk"/>
              </a:defRPr>
            </a:lvl3pPr>
            <a:lvl4pPr marL="1480484" indent="-314042" defTabSz="777629">
              <a:defRPr>
                <a:latin typeface="Aktiv Grotesk"/>
                <a:ea typeface="Aktiv Grotesk"/>
                <a:cs typeface="Aktiv Grotesk"/>
                <a:sym typeface="Aktiv Grotesk"/>
              </a:defRPr>
            </a:lvl4pPr>
            <a:lvl5pPr marL="1869299" indent="-314042" defTabSz="777629">
              <a:defRPr>
                <a:latin typeface="Aktiv Grotesk"/>
                <a:ea typeface="Aktiv Grotesk"/>
                <a:cs typeface="Aktiv Grotesk"/>
                <a:sym typeface="Aktiv Grotesk"/>
              </a:defRPr>
            </a:lvl5pPr>
          </a:lstStyle>
          <a:p>
            <a:r>
              <a:t>Body Level One</a:t>
            </a:r>
          </a:p>
          <a:p>
            <a:pPr lvl="1"/>
            <a:r>
              <a:t>Body Level Two</a:t>
            </a:r>
          </a:p>
          <a:p>
            <a:pPr lvl="2"/>
            <a:r>
              <a:t>Body Level Three</a:t>
            </a:r>
          </a:p>
          <a:p>
            <a:pPr lvl="3"/>
            <a:r>
              <a:t>Body Level Four</a:t>
            </a:r>
          </a:p>
          <a:p>
            <a:pPr lvl="4"/>
            <a:r>
              <a:t>Body Level Five</a:t>
            </a:r>
          </a:p>
        </p:txBody>
      </p:sp>
      <p:sp>
        <p:nvSpPr>
          <p:cNvPr id="112" name="Slide Number"/>
          <p:cNvSpPr txBox="1">
            <a:spLocks noGrp="1"/>
          </p:cNvSpPr>
          <p:nvPr>
            <p:ph type="sldNum" sz="quarter" idx="2"/>
          </p:nvPr>
        </p:nvSpPr>
        <p:spPr>
          <a:xfrm>
            <a:off x="10482237" y="6053955"/>
            <a:ext cx="246219" cy="249427"/>
          </a:xfrm>
          <a:prstGeom prst="rect">
            <a:avLst/>
          </a:prstGeom>
        </p:spPr>
        <p:txBody>
          <a:bodyPr/>
          <a:lstStyle>
            <a:lvl1pPr>
              <a:defRPr>
                <a:latin typeface="Aktiv Grotesk"/>
                <a:ea typeface="Aktiv Grotesk"/>
                <a:cs typeface="Aktiv Grotesk"/>
                <a:sym typeface="Aktiv Grotesk"/>
              </a:defRPr>
            </a:lvl1pPr>
          </a:lstStyle>
          <a:p>
            <a:fld id="{00000000-1234-1234-1234-123412341234}" type="slidenum">
              <a:rPr lang="et-EE" smtClean="0"/>
              <a:pPr/>
              <a:t>‹#›</a:t>
            </a:fld>
            <a:endParaRPr lang="et-EE"/>
          </a:p>
        </p:txBody>
      </p:sp>
    </p:spTree>
    <p:extLst>
      <p:ext uri="{BB962C8B-B14F-4D97-AF65-F5344CB8AC3E}">
        <p14:creationId xmlns:p14="http://schemas.microsoft.com/office/powerpoint/2010/main" val="2903916385"/>
      </p:ext>
    </p:extLst>
  </p:cSld>
  <p:clrMapOvr>
    <a:masterClrMapping/>
  </p:clrMapOvr>
  <p:transition spd="med"/>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19" name="Title Text"/>
          <p:cNvSpPr txBox="1">
            <a:spLocks noGrp="1"/>
          </p:cNvSpPr>
          <p:nvPr>
            <p:ph type="title"/>
          </p:nvPr>
        </p:nvSpPr>
        <p:spPr>
          <a:xfrm>
            <a:off x="786034" y="1615546"/>
            <a:ext cx="9936422" cy="2695575"/>
          </a:xfrm>
          <a:prstGeom prst="rect">
            <a:avLst/>
          </a:prstGeom>
        </p:spPr>
        <p:txBody>
          <a:bodyPr anchor="b"/>
          <a:lstStyle>
            <a:lvl1pPr defTabSz="777629">
              <a:defRPr sz="5103">
                <a:latin typeface="Gordita Light"/>
                <a:ea typeface="Gordita Light"/>
                <a:cs typeface="Gordita Light"/>
                <a:sym typeface="Gordita Light"/>
              </a:defRPr>
            </a:lvl1pPr>
          </a:lstStyle>
          <a:p>
            <a:r>
              <a:t>Title Text</a:t>
            </a:r>
          </a:p>
        </p:txBody>
      </p:sp>
      <p:sp>
        <p:nvSpPr>
          <p:cNvPr id="120" name="Body Level One…"/>
          <p:cNvSpPr txBox="1">
            <a:spLocks noGrp="1"/>
          </p:cNvSpPr>
          <p:nvPr>
            <p:ph type="body" sz="quarter" idx="1"/>
          </p:nvPr>
        </p:nvSpPr>
        <p:spPr>
          <a:xfrm>
            <a:off x="786034" y="4336621"/>
            <a:ext cx="9936422" cy="1417539"/>
          </a:xfrm>
          <a:prstGeom prst="rect">
            <a:avLst/>
          </a:prstGeom>
        </p:spPr>
        <p:txBody>
          <a:bodyPr/>
          <a:lstStyle>
            <a:lvl1pPr marL="0" indent="0" defTabSz="777629">
              <a:buSzTx/>
              <a:buFontTx/>
              <a:buNone/>
              <a:defRPr sz="2041">
                <a:solidFill>
                  <a:srgbClr val="888888"/>
                </a:solidFill>
                <a:latin typeface="Aktiv Grotesk"/>
                <a:ea typeface="Aktiv Grotesk"/>
                <a:cs typeface="Aktiv Grotesk"/>
                <a:sym typeface="Aktiv Grotesk"/>
              </a:defRPr>
            </a:lvl1pPr>
            <a:lvl2pPr marL="0" indent="388814" defTabSz="777629">
              <a:buSzTx/>
              <a:buFontTx/>
              <a:buNone/>
              <a:defRPr sz="2041">
                <a:solidFill>
                  <a:srgbClr val="888888"/>
                </a:solidFill>
                <a:latin typeface="Aktiv Grotesk"/>
                <a:ea typeface="Aktiv Grotesk"/>
                <a:cs typeface="Aktiv Grotesk"/>
                <a:sym typeface="Aktiv Grotesk"/>
              </a:defRPr>
            </a:lvl2pPr>
            <a:lvl3pPr marL="0" indent="777629" defTabSz="777629">
              <a:buSzTx/>
              <a:buFontTx/>
              <a:buNone/>
              <a:defRPr sz="2041">
                <a:solidFill>
                  <a:srgbClr val="888888"/>
                </a:solidFill>
                <a:latin typeface="Aktiv Grotesk"/>
                <a:ea typeface="Aktiv Grotesk"/>
                <a:cs typeface="Aktiv Grotesk"/>
                <a:sym typeface="Aktiv Grotesk"/>
              </a:defRPr>
            </a:lvl3pPr>
            <a:lvl4pPr marL="0" indent="1166443" defTabSz="777629">
              <a:buSzTx/>
              <a:buFontTx/>
              <a:buNone/>
              <a:defRPr sz="2041">
                <a:solidFill>
                  <a:srgbClr val="888888"/>
                </a:solidFill>
                <a:latin typeface="Aktiv Grotesk"/>
                <a:ea typeface="Aktiv Grotesk"/>
                <a:cs typeface="Aktiv Grotesk"/>
                <a:sym typeface="Aktiv Grotesk"/>
              </a:defRPr>
            </a:lvl4pPr>
            <a:lvl5pPr marL="0" indent="1555257" defTabSz="777629">
              <a:buSzTx/>
              <a:buFontTx/>
              <a:buNone/>
              <a:defRPr sz="2041">
                <a:solidFill>
                  <a:srgbClr val="888888"/>
                </a:solidFill>
                <a:latin typeface="Aktiv Grotesk"/>
                <a:ea typeface="Aktiv Grotesk"/>
                <a:cs typeface="Aktiv Grotesk"/>
                <a:sym typeface="Aktiv Grotesk"/>
              </a:defRPr>
            </a:lvl5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10482237" y="6053955"/>
            <a:ext cx="246219" cy="249427"/>
          </a:xfrm>
          <a:prstGeom prst="rect">
            <a:avLst/>
          </a:prstGeom>
        </p:spPr>
        <p:txBody>
          <a:bodyPr/>
          <a:lstStyle>
            <a:lvl1pPr>
              <a:defRPr>
                <a:latin typeface="Aktiv Grotesk"/>
                <a:ea typeface="Aktiv Grotesk"/>
                <a:cs typeface="Aktiv Grotesk"/>
                <a:sym typeface="Aktiv Grotesk"/>
              </a:defRPr>
            </a:lvl1pPr>
          </a:lstStyle>
          <a:p>
            <a:fld id="{00000000-1234-1234-1234-123412341234}" type="slidenum">
              <a:rPr lang="et-EE" smtClean="0"/>
              <a:pPr/>
              <a:t>‹#›</a:t>
            </a:fld>
            <a:endParaRPr lang="et-EE"/>
          </a:p>
        </p:txBody>
      </p:sp>
    </p:spTree>
    <p:extLst>
      <p:ext uri="{BB962C8B-B14F-4D97-AF65-F5344CB8AC3E}">
        <p14:creationId xmlns:p14="http://schemas.microsoft.com/office/powerpoint/2010/main" val="2856694184"/>
      </p:ext>
    </p:extLst>
  </p:cSld>
  <p:clrMapOvr>
    <a:masterClrMapping/>
  </p:clrMapOvr>
  <p:transition spd="med"/>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28" name="Title Text"/>
          <p:cNvSpPr txBox="1">
            <a:spLocks noGrp="1"/>
          </p:cNvSpPr>
          <p:nvPr>
            <p:ph type="title"/>
          </p:nvPr>
        </p:nvSpPr>
        <p:spPr>
          <a:prstGeom prst="rect">
            <a:avLst/>
          </a:prstGeom>
        </p:spPr>
        <p:txBody>
          <a:bodyPr/>
          <a:lstStyle>
            <a:lvl1pPr defTabSz="777629">
              <a:defRPr>
                <a:latin typeface="Gordita Light"/>
                <a:ea typeface="Gordita Light"/>
                <a:cs typeface="Gordita Light"/>
                <a:sym typeface="Gordita Light"/>
              </a:defRPr>
            </a:lvl1pPr>
          </a:lstStyle>
          <a:p>
            <a:r>
              <a:t>Title Text</a:t>
            </a:r>
          </a:p>
        </p:txBody>
      </p:sp>
      <p:sp>
        <p:nvSpPr>
          <p:cNvPr id="129" name="Body Level One…"/>
          <p:cNvSpPr txBox="1">
            <a:spLocks noGrp="1"/>
          </p:cNvSpPr>
          <p:nvPr>
            <p:ph type="body" sz="half" idx="1"/>
          </p:nvPr>
        </p:nvSpPr>
        <p:spPr>
          <a:xfrm>
            <a:off x="792034" y="1725046"/>
            <a:ext cx="4896207" cy="4111613"/>
          </a:xfrm>
          <a:prstGeom prst="rect">
            <a:avLst/>
          </a:prstGeom>
        </p:spPr>
        <p:txBody>
          <a:bodyPr/>
          <a:lstStyle>
            <a:lvl1pPr marL="194407" indent="-194407" defTabSz="777629">
              <a:defRPr>
                <a:latin typeface="Aktiv Grotesk"/>
                <a:ea typeface="Aktiv Grotesk"/>
                <a:cs typeface="Aktiv Grotesk"/>
                <a:sym typeface="Aktiv Grotesk"/>
              </a:defRPr>
            </a:lvl1pPr>
            <a:lvl2pPr marL="615623" indent="-226808" defTabSz="777629">
              <a:defRPr>
                <a:latin typeface="Aktiv Grotesk"/>
                <a:ea typeface="Aktiv Grotesk"/>
                <a:cs typeface="Aktiv Grotesk"/>
                <a:sym typeface="Aktiv Grotesk"/>
              </a:defRPr>
            </a:lvl2pPr>
            <a:lvl3pPr marL="1049799" indent="-272170" defTabSz="777629">
              <a:defRPr>
                <a:latin typeface="Aktiv Grotesk"/>
                <a:ea typeface="Aktiv Grotesk"/>
                <a:cs typeface="Aktiv Grotesk"/>
                <a:sym typeface="Aktiv Grotesk"/>
              </a:defRPr>
            </a:lvl3pPr>
            <a:lvl4pPr marL="1480484" indent="-314042" defTabSz="777629">
              <a:defRPr>
                <a:latin typeface="Aktiv Grotesk"/>
                <a:ea typeface="Aktiv Grotesk"/>
                <a:cs typeface="Aktiv Grotesk"/>
                <a:sym typeface="Aktiv Grotesk"/>
              </a:defRPr>
            </a:lvl4pPr>
            <a:lvl5pPr marL="1869299" indent="-314042" defTabSz="777629">
              <a:defRPr>
                <a:latin typeface="Aktiv Grotesk"/>
                <a:ea typeface="Aktiv Grotesk"/>
                <a:cs typeface="Aktiv Grotesk"/>
                <a:sym typeface="Aktiv Grotesk"/>
              </a:defRPr>
            </a:lvl5pPr>
          </a:lstStyle>
          <a:p>
            <a:r>
              <a:t>Body Level One</a:t>
            </a:r>
          </a:p>
          <a:p>
            <a:pPr lvl="1"/>
            <a:r>
              <a:t>Body Level Two</a:t>
            </a:r>
          </a:p>
          <a:p>
            <a:pPr lvl="2"/>
            <a:r>
              <a:t>Body Level Three</a:t>
            </a:r>
          </a:p>
          <a:p>
            <a:pPr lvl="3"/>
            <a:r>
              <a:t>Body Level Four</a:t>
            </a:r>
          </a:p>
          <a:p>
            <a:pPr lvl="4"/>
            <a:r>
              <a:t>Body Level Five</a:t>
            </a:r>
          </a:p>
        </p:txBody>
      </p:sp>
      <p:sp>
        <p:nvSpPr>
          <p:cNvPr id="130" name="Slide Number"/>
          <p:cNvSpPr txBox="1">
            <a:spLocks noGrp="1"/>
          </p:cNvSpPr>
          <p:nvPr>
            <p:ph type="sldNum" sz="quarter" idx="2"/>
          </p:nvPr>
        </p:nvSpPr>
        <p:spPr>
          <a:xfrm>
            <a:off x="10482237" y="6053955"/>
            <a:ext cx="246219" cy="249427"/>
          </a:xfrm>
          <a:prstGeom prst="rect">
            <a:avLst/>
          </a:prstGeom>
        </p:spPr>
        <p:txBody>
          <a:bodyPr/>
          <a:lstStyle>
            <a:lvl1pPr>
              <a:defRPr>
                <a:latin typeface="Aktiv Grotesk"/>
                <a:ea typeface="Aktiv Grotesk"/>
                <a:cs typeface="Aktiv Grotesk"/>
                <a:sym typeface="Aktiv Grotesk"/>
              </a:defRPr>
            </a:lvl1pPr>
          </a:lstStyle>
          <a:p>
            <a:fld id="{00000000-1234-1234-1234-123412341234}" type="slidenum">
              <a:rPr lang="et-EE" smtClean="0"/>
              <a:pPr/>
              <a:t>‹#›</a:t>
            </a:fld>
            <a:endParaRPr lang="et-EE"/>
          </a:p>
        </p:txBody>
      </p:sp>
    </p:spTree>
    <p:extLst>
      <p:ext uri="{BB962C8B-B14F-4D97-AF65-F5344CB8AC3E}">
        <p14:creationId xmlns:p14="http://schemas.microsoft.com/office/powerpoint/2010/main" val="622685864"/>
      </p:ext>
    </p:extLst>
  </p:cSld>
  <p:clrMapOvr>
    <a:masterClrMapping/>
  </p:clrMapOvr>
  <p:transition spd="med"/>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lide1_Oranz">
    <p:spTree>
      <p:nvGrpSpPr>
        <p:cNvPr id="1" name=""/>
        <p:cNvGrpSpPr/>
        <p:nvPr/>
      </p:nvGrpSpPr>
      <p:grpSpPr>
        <a:xfrm>
          <a:off x="0" y="0"/>
          <a:ext cx="0" cy="0"/>
          <a:chOff x="0" y="0"/>
          <a:chExt cx="0" cy="0"/>
        </a:xfrm>
      </p:grpSpPr>
      <p:sp>
        <p:nvSpPr>
          <p:cNvPr id="21" name="Text Placeholder 1"/>
          <p:cNvSpPr>
            <a:spLocks noGrp="1"/>
          </p:cNvSpPr>
          <p:nvPr userDrawn="1">
            <p:ph type="body" sz="quarter" idx="10" hasCustomPrompt="1"/>
          </p:nvPr>
        </p:nvSpPr>
        <p:spPr>
          <a:xfrm>
            <a:off x="347325" y="1878195"/>
            <a:ext cx="6800452" cy="3954281"/>
          </a:xfrm>
          <a:prstGeom prst="rect">
            <a:avLst/>
          </a:prstGeom>
        </p:spPr>
        <p:txBody>
          <a:bodyPr/>
          <a:lstStyle>
            <a:lvl1pPr marL="0">
              <a:buNone/>
              <a:defRPr sz="1800" b="0" baseline="0">
                <a:solidFill>
                  <a:schemeClr val="tx1"/>
                </a:solidFill>
                <a:latin typeface="Arial" pitchFamily="34" charset="0"/>
                <a:cs typeface="Arial" pitchFamily="34" charset="0"/>
              </a:defRPr>
            </a:lvl1pPr>
          </a:lstStyle>
          <a:p>
            <a:r>
              <a:rPr lang="et-EE" dirty="0"/>
              <a:t>Slaidi tekst</a:t>
            </a:r>
          </a:p>
          <a:p>
            <a:endParaRPr lang="en-US" dirty="0"/>
          </a:p>
        </p:txBody>
      </p:sp>
      <p:pic>
        <p:nvPicPr>
          <p:cNvPr id="9" name="Picture 4" descr="Y:\Välissuhtlus\UUS KUJUNDUS - l6plikud\Facebook\Hendrikson-FB-päis3.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35537" y="289889"/>
            <a:ext cx="10817124" cy="1567043"/>
          </a:xfrm>
          <a:prstGeom prst="rect">
            <a:avLst/>
          </a:prstGeom>
          <a:noFill/>
        </p:spPr>
      </p:pic>
      <p:sp>
        <p:nvSpPr>
          <p:cNvPr id="16" name="Picture Placeholder 10"/>
          <p:cNvSpPr>
            <a:spLocks noGrp="1"/>
          </p:cNvSpPr>
          <p:nvPr>
            <p:ph type="pic" sz="quarter" idx="11"/>
          </p:nvPr>
        </p:nvSpPr>
        <p:spPr>
          <a:xfrm>
            <a:off x="7145183" y="1873255"/>
            <a:ext cx="4007479" cy="3959225"/>
          </a:xfrm>
          <a:prstGeom prst="rect">
            <a:avLst/>
          </a:prstGeom>
        </p:spPr>
        <p:txBody>
          <a:bodyPr/>
          <a:lstStyle/>
          <a:p>
            <a:r>
              <a:rPr lang="en-GB"/>
              <a:t>Click icon to add picture</a:t>
            </a:r>
            <a:endParaRPr lang="et-EE"/>
          </a:p>
        </p:txBody>
      </p:sp>
      <p:pic>
        <p:nvPicPr>
          <p:cNvPr id="6" name="Picture 5"/>
          <p:cNvPicPr>
            <a:picLocks/>
          </p:cNvPicPr>
          <p:nvPr userDrawn="1"/>
        </p:nvPicPr>
        <p:blipFill>
          <a:blip r:embed="rId3" cstate="email">
            <a:extLst>
              <a:ext uri="{28A0092B-C50C-407E-A947-70E740481C1C}">
                <a14:useLocalDpi xmlns:a14="http://schemas.microsoft.com/office/drawing/2010/main"/>
              </a:ext>
            </a:extLst>
          </a:blip>
          <a:stretch>
            <a:fillRect/>
          </a:stretch>
        </p:blipFill>
        <p:spPr>
          <a:xfrm>
            <a:off x="331249" y="6045730"/>
            <a:ext cx="2212047" cy="288000"/>
          </a:xfrm>
          <a:prstGeom prst="rect">
            <a:avLst/>
          </a:prstGeom>
          <a:ln>
            <a:noFill/>
          </a:ln>
        </p:spPr>
      </p:pic>
    </p:spTree>
    <p:extLst>
      <p:ext uri="{BB962C8B-B14F-4D97-AF65-F5344CB8AC3E}">
        <p14:creationId xmlns:p14="http://schemas.microsoft.com/office/powerpoint/2010/main" val="10271144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Two Content 0">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7" name="Title Text"/>
          <p:cNvSpPr txBox="1">
            <a:spLocks noGrp="1"/>
          </p:cNvSpPr>
          <p:nvPr>
            <p:ph type="title"/>
          </p:nvPr>
        </p:nvSpPr>
        <p:spPr>
          <a:prstGeom prst="rect">
            <a:avLst/>
          </a:prstGeom>
        </p:spPr>
        <p:txBody>
          <a:bodyPr/>
          <a:lstStyle>
            <a:lvl1pPr defTabSz="777629">
              <a:defRPr>
                <a:latin typeface="Gordita Light"/>
                <a:ea typeface="Gordita Light"/>
                <a:cs typeface="Gordita Light"/>
                <a:sym typeface="Gordita Light"/>
              </a:defRPr>
            </a:lvl1pPr>
          </a:lstStyle>
          <a:p>
            <a:r>
              <a:t>Title Text</a:t>
            </a:r>
          </a:p>
        </p:txBody>
      </p:sp>
      <p:sp>
        <p:nvSpPr>
          <p:cNvPr id="138" name="Body Level One…"/>
          <p:cNvSpPr txBox="1">
            <a:spLocks noGrp="1"/>
          </p:cNvSpPr>
          <p:nvPr>
            <p:ph type="body" sz="half" idx="1"/>
          </p:nvPr>
        </p:nvSpPr>
        <p:spPr>
          <a:xfrm>
            <a:off x="792034" y="1725046"/>
            <a:ext cx="4896207" cy="4111613"/>
          </a:xfrm>
          <a:prstGeom prst="rect">
            <a:avLst/>
          </a:prstGeom>
        </p:spPr>
        <p:txBody>
          <a:bodyPr/>
          <a:lstStyle>
            <a:lvl1pPr marL="194407" indent="-194407" defTabSz="777629">
              <a:defRPr>
                <a:latin typeface="Aktiv Grotesk"/>
                <a:ea typeface="Aktiv Grotesk"/>
                <a:cs typeface="Aktiv Grotesk"/>
                <a:sym typeface="Aktiv Grotesk"/>
              </a:defRPr>
            </a:lvl1pPr>
            <a:lvl2pPr marL="615623" indent="-226808" defTabSz="777629">
              <a:defRPr>
                <a:latin typeface="Aktiv Grotesk"/>
                <a:ea typeface="Aktiv Grotesk"/>
                <a:cs typeface="Aktiv Grotesk"/>
                <a:sym typeface="Aktiv Grotesk"/>
              </a:defRPr>
            </a:lvl2pPr>
            <a:lvl3pPr marL="1049799" indent="-272170" defTabSz="777629">
              <a:defRPr>
                <a:latin typeface="Aktiv Grotesk"/>
                <a:ea typeface="Aktiv Grotesk"/>
                <a:cs typeface="Aktiv Grotesk"/>
                <a:sym typeface="Aktiv Grotesk"/>
              </a:defRPr>
            </a:lvl3pPr>
            <a:lvl4pPr marL="1480484" indent="-314042" defTabSz="777629">
              <a:defRPr>
                <a:latin typeface="Aktiv Grotesk"/>
                <a:ea typeface="Aktiv Grotesk"/>
                <a:cs typeface="Aktiv Grotesk"/>
                <a:sym typeface="Aktiv Grotesk"/>
              </a:defRPr>
            </a:lvl4pPr>
            <a:lvl5pPr marL="1869299" indent="-314042" defTabSz="777629">
              <a:defRPr>
                <a:latin typeface="Aktiv Grotesk"/>
                <a:ea typeface="Aktiv Grotesk"/>
                <a:cs typeface="Aktiv Grotesk"/>
                <a:sym typeface="Aktiv Grotesk"/>
              </a:defRPr>
            </a:lvl5pPr>
          </a:lstStyle>
          <a:p>
            <a:r>
              <a:t>Body Level One</a:t>
            </a:r>
          </a:p>
          <a:p>
            <a:pPr lvl="1"/>
            <a:r>
              <a:t>Body Level Two</a:t>
            </a:r>
          </a:p>
          <a:p>
            <a:pPr lvl="2"/>
            <a:r>
              <a:t>Body Level Three</a:t>
            </a:r>
          </a:p>
          <a:p>
            <a:pPr lvl="3"/>
            <a:r>
              <a:t>Body Level Four</a:t>
            </a:r>
          </a:p>
          <a:p>
            <a:pPr lvl="4"/>
            <a:r>
              <a:t>Body Level Five</a:t>
            </a:r>
          </a:p>
        </p:txBody>
      </p:sp>
      <p:sp>
        <p:nvSpPr>
          <p:cNvPr id="139" name="Slide Number"/>
          <p:cNvSpPr txBox="1">
            <a:spLocks noGrp="1"/>
          </p:cNvSpPr>
          <p:nvPr>
            <p:ph type="sldNum" sz="quarter" idx="2"/>
          </p:nvPr>
        </p:nvSpPr>
        <p:spPr>
          <a:xfrm>
            <a:off x="10482237" y="6053955"/>
            <a:ext cx="246219" cy="249427"/>
          </a:xfrm>
          <a:prstGeom prst="rect">
            <a:avLst/>
          </a:prstGeom>
        </p:spPr>
        <p:txBody>
          <a:bodyPr/>
          <a:lstStyle>
            <a:lvl1pPr>
              <a:defRPr>
                <a:latin typeface="Aktiv Grotesk"/>
                <a:ea typeface="Aktiv Grotesk"/>
                <a:cs typeface="Aktiv Grotesk"/>
                <a:sym typeface="Aktiv Grotesk"/>
              </a:defRPr>
            </a:lvl1pPr>
          </a:lstStyle>
          <a:p>
            <a:fld id="{00000000-1234-1234-1234-123412341234}" type="slidenum">
              <a:rPr lang="et-EE" smtClean="0"/>
              <a:pPr/>
              <a:t>‹#›</a:t>
            </a:fld>
            <a:endParaRPr lang="et-EE"/>
          </a:p>
        </p:txBody>
      </p:sp>
    </p:spTree>
    <p:extLst>
      <p:ext uri="{BB962C8B-B14F-4D97-AF65-F5344CB8AC3E}">
        <p14:creationId xmlns:p14="http://schemas.microsoft.com/office/powerpoint/2010/main" val="2833145425"/>
      </p:ext>
    </p:extLst>
  </p:cSld>
  <p:clrMapOvr>
    <a:masterClrMapping/>
  </p:clrMapOvr>
  <p:transition spd="med"/>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Title Text"/>
          <p:cNvSpPr txBox="1">
            <a:spLocks noGrp="1"/>
          </p:cNvSpPr>
          <p:nvPr>
            <p:ph type="title"/>
          </p:nvPr>
        </p:nvSpPr>
        <p:spPr>
          <a:xfrm>
            <a:off x="793535" y="345010"/>
            <a:ext cx="9936422" cy="1252534"/>
          </a:xfrm>
          <a:prstGeom prst="rect">
            <a:avLst/>
          </a:prstGeom>
        </p:spPr>
        <p:txBody>
          <a:bodyPr/>
          <a:lstStyle>
            <a:lvl1pPr defTabSz="777629">
              <a:defRPr>
                <a:latin typeface="Gordita Light"/>
                <a:ea typeface="Gordita Light"/>
                <a:cs typeface="Gordita Light"/>
                <a:sym typeface="Gordita Light"/>
              </a:defRPr>
            </a:lvl1pPr>
          </a:lstStyle>
          <a:p>
            <a:r>
              <a:t>Title Text</a:t>
            </a:r>
          </a:p>
        </p:txBody>
      </p:sp>
      <p:sp>
        <p:nvSpPr>
          <p:cNvPr id="147" name="Body Level One…"/>
          <p:cNvSpPr txBox="1">
            <a:spLocks noGrp="1"/>
          </p:cNvSpPr>
          <p:nvPr>
            <p:ph type="body" sz="quarter" idx="1"/>
          </p:nvPr>
        </p:nvSpPr>
        <p:spPr>
          <a:xfrm>
            <a:off x="793536" y="1588543"/>
            <a:ext cx="4873707" cy="778521"/>
          </a:xfrm>
          <a:prstGeom prst="rect">
            <a:avLst/>
          </a:prstGeom>
        </p:spPr>
        <p:txBody>
          <a:bodyPr anchor="b"/>
          <a:lstStyle>
            <a:lvl1pPr marL="0" indent="0" defTabSz="777629">
              <a:buSzTx/>
              <a:buFontTx/>
              <a:buNone/>
              <a:defRPr sz="2041" b="1">
                <a:latin typeface="Aktiv Grotesk"/>
                <a:ea typeface="Aktiv Grotesk"/>
                <a:cs typeface="Aktiv Grotesk"/>
                <a:sym typeface="Aktiv Grotesk"/>
              </a:defRPr>
            </a:lvl1pPr>
            <a:lvl2pPr marL="0" indent="388814" defTabSz="777629">
              <a:buSzTx/>
              <a:buFontTx/>
              <a:buNone/>
              <a:defRPr sz="2041" b="1">
                <a:latin typeface="Aktiv Grotesk"/>
                <a:ea typeface="Aktiv Grotesk"/>
                <a:cs typeface="Aktiv Grotesk"/>
                <a:sym typeface="Aktiv Grotesk"/>
              </a:defRPr>
            </a:lvl2pPr>
            <a:lvl3pPr marL="0" indent="777629" defTabSz="777629">
              <a:buSzTx/>
              <a:buFontTx/>
              <a:buNone/>
              <a:defRPr sz="2041" b="1">
                <a:latin typeface="Aktiv Grotesk"/>
                <a:ea typeface="Aktiv Grotesk"/>
                <a:cs typeface="Aktiv Grotesk"/>
                <a:sym typeface="Aktiv Grotesk"/>
              </a:defRPr>
            </a:lvl3pPr>
            <a:lvl4pPr marL="0" indent="1166443" defTabSz="777629">
              <a:buSzTx/>
              <a:buFontTx/>
              <a:buNone/>
              <a:defRPr sz="2041" b="1">
                <a:latin typeface="Aktiv Grotesk"/>
                <a:ea typeface="Aktiv Grotesk"/>
                <a:cs typeface="Aktiv Grotesk"/>
                <a:sym typeface="Aktiv Grotesk"/>
              </a:defRPr>
            </a:lvl4pPr>
            <a:lvl5pPr marL="0" indent="1555257" defTabSz="777629">
              <a:buSzTx/>
              <a:buFontTx/>
              <a:buNone/>
              <a:defRPr sz="2041" b="1">
                <a:latin typeface="Aktiv Grotesk"/>
                <a:ea typeface="Aktiv Grotesk"/>
                <a:cs typeface="Aktiv Grotesk"/>
                <a:sym typeface="Aktiv Grotesk"/>
              </a:defRPr>
            </a:lvl5pPr>
          </a:lstStyle>
          <a:p>
            <a:r>
              <a:t>Body Level One</a:t>
            </a:r>
          </a:p>
          <a:p>
            <a:pPr lvl="1"/>
            <a:r>
              <a:t>Body Level Two</a:t>
            </a:r>
          </a:p>
          <a:p>
            <a:pPr lvl="2"/>
            <a:r>
              <a:t>Body Level Three</a:t>
            </a:r>
          </a:p>
          <a:p>
            <a:pPr lvl="3"/>
            <a:r>
              <a:t>Body Level Four</a:t>
            </a:r>
          </a:p>
          <a:p>
            <a:pPr lvl="4"/>
            <a:r>
              <a:t>Body Level Five</a:t>
            </a:r>
          </a:p>
        </p:txBody>
      </p:sp>
      <p:sp>
        <p:nvSpPr>
          <p:cNvPr id="148" name="Text Placeholder 4"/>
          <p:cNvSpPr>
            <a:spLocks noGrp="1"/>
          </p:cNvSpPr>
          <p:nvPr>
            <p:ph type="body" sz="quarter" idx="21"/>
          </p:nvPr>
        </p:nvSpPr>
        <p:spPr>
          <a:xfrm>
            <a:off x="5832248" y="1588543"/>
            <a:ext cx="4897709" cy="778521"/>
          </a:xfrm>
          <a:prstGeom prst="rect">
            <a:avLst/>
          </a:prstGeom>
        </p:spPr>
        <p:txBody>
          <a:bodyPr anchor="b"/>
          <a:lstStyle>
            <a:lvl1pPr marL="0" indent="0" defTabSz="777629">
              <a:buSzTx/>
              <a:buFontTx/>
              <a:buNone/>
              <a:defRPr sz="1800" b="1">
                <a:latin typeface="Aktiv Grotesk"/>
                <a:sym typeface="Aktiv Grotesk"/>
              </a:defRPr>
            </a:lvl1pPr>
          </a:lstStyle>
          <a:p>
            <a:pPr marL="0" indent="0" defTabSz="685800">
              <a:buSzTx/>
              <a:buFontTx/>
              <a:buNone/>
              <a:defRPr sz="1800" b="1">
                <a:latin typeface="Aktiv Grotesk"/>
                <a:ea typeface="Aktiv Grotesk"/>
                <a:cs typeface="Aktiv Grotesk"/>
                <a:sym typeface="Aktiv Grotesk"/>
              </a:defRPr>
            </a:pPr>
            <a:endParaRPr/>
          </a:p>
        </p:txBody>
      </p:sp>
      <p:sp>
        <p:nvSpPr>
          <p:cNvPr id="149" name="Slide Number"/>
          <p:cNvSpPr txBox="1">
            <a:spLocks noGrp="1"/>
          </p:cNvSpPr>
          <p:nvPr>
            <p:ph type="sldNum" sz="quarter" idx="2"/>
          </p:nvPr>
        </p:nvSpPr>
        <p:spPr>
          <a:xfrm>
            <a:off x="10482237" y="6053955"/>
            <a:ext cx="246219" cy="249427"/>
          </a:xfrm>
          <a:prstGeom prst="rect">
            <a:avLst/>
          </a:prstGeom>
        </p:spPr>
        <p:txBody>
          <a:bodyPr/>
          <a:lstStyle>
            <a:lvl1pPr>
              <a:defRPr>
                <a:latin typeface="Aktiv Grotesk"/>
                <a:ea typeface="Aktiv Grotesk"/>
                <a:cs typeface="Aktiv Grotesk"/>
                <a:sym typeface="Aktiv Grotesk"/>
              </a:defRPr>
            </a:lvl1pPr>
          </a:lstStyle>
          <a:p>
            <a:fld id="{00000000-1234-1234-1234-123412341234}" type="slidenum">
              <a:rPr lang="et-EE" smtClean="0"/>
              <a:pPr/>
              <a:t>‹#›</a:t>
            </a:fld>
            <a:endParaRPr lang="et-EE"/>
          </a:p>
        </p:txBody>
      </p:sp>
    </p:spTree>
    <p:extLst>
      <p:ext uri="{BB962C8B-B14F-4D97-AF65-F5344CB8AC3E}">
        <p14:creationId xmlns:p14="http://schemas.microsoft.com/office/powerpoint/2010/main" val="3844870276"/>
      </p:ext>
    </p:extLst>
  </p:cSld>
  <p:clrMapOvr>
    <a:masterClrMapping/>
  </p:clrMapOvr>
  <p:transition spd="med"/>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6" name="Title Text"/>
          <p:cNvSpPr txBox="1">
            <a:spLocks noGrp="1"/>
          </p:cNvSpPr>
          <p:nvPr>
            <p:ph type="title"/>
          </p:nvPr>
        </p:nvSpPr>
        <p:spPr>
          <a:prstGeom prst="rect">
            <a:avLst/>
          </a:prstGeom>
        </p:spPr>
        <p:txBody>
          <a:bodyPr/>
          <a:lstStyle>
            <a:lvl1pPr defTabSz="777629">
              <a:defRPr>
                <a:latin typeface="Gordita Light"/>
                <a:ea typeface="Gordita Light"/>
                <a:cs typeface="Gordita Light"/>
                <a:sym typeface="Gordita Light"/>
              </a:defRPr>
            </a:lvl1pPr>
          </a:lstStyle>
          <a:p>
            <a:r>
              <a:t>Title Text</a:t>
            </a:r>
          </a:p>
        </p:txBody>
      </p:sp>
      <p:sp>
        <p:nvSpPr>
          <p:cNvPr id="157" name="Slide Number"/>
          <p:cNvSpPr txBox="1">
            <a:spLocks noGrp="1"/>
          </p:cNvSpPr>
          <p:nvPr>
            <p:ph type="sldNum" sz="quarter" idx="2"/>
          </p:nvPr>
        </p:nvSpPr>
        <p:spPr>
          <a:xfrm>
            <a:off x="10482237" y="6053955"/>
            <a:ext cx="246219" cy="249427"/>
          </a:xfrm>
          <a:prstGeom prst="rect">
            <a:avLst/>
          </a:prstGeom>
        </p:spPr>
        <p:txBody>
          <a:bodyPr/>
          <a:lstStyle>
            <a:lvl1pPr>
              <a:defRPr>
                <a:latin typeface="Aktiv Grotesk"/>
                <a:ea typeface="Aktiv Grotesk"/>
                <a:cs typeface="Aktiv Grotesk"/>
                <a:sym typeface="Aktiv Grotesk"/>
              </a:defRPr>
            </a:lvl1pPr>
          </a:lstStyle>
          <a:p>
            <a:fld id="{00000000-1234-1234-1234-123412341234}" type="slidenum">
              <a:rPr lang="et-EE" smtClean="0"/>
              <a:pPr/>
              <a:t>‹#›</a:t>
            </a:fld>
            <a:endParaRPr lang="et-EE"/>
          </a:p>
        </p:txBody>
      </p:sp>
    </p:spTree>
    <p:extLst>
      <p:ext uri="{BB962C8B-B14F-4D97-AF65-F5344CB8AC3E}">
        <p14:creationId xmlns:p14="http://schemas.microsoft.com/office/powerpoint/2010/main" val="351774645"/>
      </p:ext>
    </p:extLst>
  </p:cSld>
  <p:clrMapOvr>
    <a:masterClrMapping/>
  </p:clrMapOvr>
  <p:transition spd="med"/>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Title Only 0">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4" name="Title Text"/>
          <p:cNvSpPr txBox="1">
            <a:spLocks noGrp="1"/>
          </p:cNvSpPr>
          <p:nvPr>
            <p:ph type="title"/>
          </p:nvPr>
        </p:nvSpPr>
        <p:spPr>
          <a:prstGeom prst="rect">
            <a:avLst/>
          </a:prstGeom>
        </p:spPr>
        <p:txBody>
          <a:bodyPr/>
          <a:lstStyle>
            <a:lvl1pPr defTabSz="777629">
              <a:defRPr>
                <a:latin typeface="Gordita Light"/>
                <a:ea typeface="Gordita Light"/>
                <a:cs typeface="Gordita Light"/>
                <a:sym typeface="Gordita Light"/>
              </a:defRPr>
            </a:lvl1pPr>
          </a:lstStyle>
          <a:p>
            <a:r>
              <a:t>Title Text</a:t>
            </a:r>
          </a:p>
        </p:txBody>
      </p:sp>
      <p:sp>
        <p:nvSpPr>
          <p:cNvPr id="165" name="Slide Number"/>
          <p:cNvSpPr txBox="1">
            <a:spLocks noGrp="1"/>
          </p:cNvSpPr>
          <p:nvPr>
            <p:ph type="sldNum" sz="quarter" idx="2"/>
          </p:nvPr>
        </p:nvSpPr>
        <p:spPr>
          <a:xfrm>
            <a:off x="10482237" y="6053955"/>
            <a:ext cx="246219" cy="249427"/>
          </a:xfrm>
          <a:prstGeom prst="rect">
            <a:avLst/>
          </a:prstGeom>
        </p:spPr>
        <p:txBody>
          <a:bodyPr/>
          <a:lstStyle>
            <a:lvl1pPr>
              <a:defRPr>
                <a:latin typeface="Aktiv Grotesk"/>
                <a:ea typeface="Aktiv Grotesk"/>
                <a:cs typeface="Aktiv Grotesk"/>
                <a:sym typeface="Aktiv Grotesk"/>
              </a:defRPr>
            </a:lvl1pPr>
          </a:lstStyle>
          <a:p>
            <a:fld id="{00000000-1234-1234-1234-123412341234}" type="slidenum">
              <a:rPr lang="et-EE" smtClean="0"/>
              <a:pPr/>
              <a:t>‹#›</a:t>
            </a:fld>
            <a:endParaRPr lang="et-EE"/>
          </a:p>
        </p:txBody>
      </p:sp>
    </p:spTree>
    <p:extLst>
      <p:ext uri="{BB962C8B-B14F-4D97-AF65-F5344CB8AC3E}">
        <p14:creationId xmlns:p14="http://schemas.microsoft.com/office/powerpoint/2010/main" val="2954772459"/>
      </p:ext>
    </p:extLst>
  </p:cSld>
  <p:clrMapOvr>
    <a:masterClrMapping/>
  </p:clrMapOvr>
  <p:transition spd="med"/>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72" name="Slide Number"/>
          <p:cNvSpPr txBox="1">
            <a:spLocks noGrp="1"/>
          </p:cNvSpPr>
          <p:nvPr>
            <p:ph type="sldNum" sz="quarter" idx="2"/>
          </p:nvPr>
        </p:nvSpPr>
        <p:spPr>
          <a:xfrm>
            <a:off x="10482237" y="6053955"/>
            <a:ext cx="246219" cy="249427"/>
          </a:xfrm>
          <a:prstGeom prst="rect">
            <a:avLst/>
          </a:prstGeom>
        </p:spPr>
        <p:txBody>
          <a:bodyPr/>
          <a:lstStyle>
            <a:lvl1pPr>
              <a:defRPr>
                <a:latin typeface="Aktiv Grotesk"/>
                <a:ea typeface="Aktiv Grotesk"/>
                <a:cs typeface="Aktiv Grotesk"/>
                <a:sym typeface="Aktiv Grotesk"/>
              </a:defRPr>
            </a:lvl1pPr>
          </a:lstStyle>
          <a:p>
            <a:fld id="{00000000-1234-1234-1234-123412341234}" type="slidenum">
              <a:rPr lang="et-EE" smtClean="0"/>
              <a:pPr/>
              <a:t>‹#›</a:t>
            </a:fld>
            <a:endParaRPr lang="et-EE"/>
          </a:p>
        </p:txBody>
      </p:sp>
    </p:spTree>
    <p:extLst>
      <p:ext uri="{BB962C8B-B14F-4D97-AF65-F5344CB8AC3E}">
        <p14:creationId xmlns:p14="http://schemas.microsoft.com/office/powerpoint/2010/main" val="2349022019"/>
      </p:ext>
    </p:extLst>
  </p:cSld>
  <p:clrMapOvr>
    <a:masterClrMapping/>
  </p:clrMapOvr>
  <p:transition spd="med"/>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9" name="Title Text"/>
          <p:cNvSpPr txBox="1">
            <a:spLocks noGrp="1"/>
          </p:cNvSpPr>
          <p:nvPr>
            <p:ph type="title"/>
          </p:nvPr>
        </p:nvSpPr>
        <p:spPr>
          <a:xfrm>
            <a:off x="793535" y="432012"/>
            <a:ext cx="3715657" cy="1512041"/>
          </a:xfrm>
          <a:prstGeom prst="rect">
            <a:avLst/>
          </a:prstGeom>
        </p:spPr>
        <p:txBody>
          <a:bodyPr anchor="b"/>
          <a:lstStyle>
            <a:lvl1pPr defTabSz="777629">
              <a:defRPr sz="2721">
                <a:latin typeface="Gordita Light"/>
                <a:ea typeface="Gordita Light"/>
                <a:cs typeface="Gordita Light"/>
                <a:sym typeface="Gordita Light"/>
              </a:defRPr>
            </a:lvl1pPr>
          </a:lstStyle>
          <a:p>
            <a:r>
              <a:t>Title Text</a:t>
            </a:r>
          </a:p>
        </p:txBody>
      </p:sp>
      <p:sp>
        <p:nvSpPr>
          <p:cNvPr id="180" name="Body Level One…"/>
          <p:cNvSpPr txBox="1">
            <a:spLocks noGrp="1"/>
          </p:cNvSpPr>
          <p:nvPr>
            <p:ph type="body" sz="half" idx="1"/>
          </p:nvPr>
        </p:nvSpPr>
        <p:spPr>
          <a:xfrm>
            <a:off x="4897709" y="933026"/>
            <a:ext cx="5832248" cy="4605126"/>
          </a:xfrm>
          <a:prstGeom prst="rect">
            <a:avLst/>
          </a:prstGeom>
        </p:spPr>
        <p:txBody>
          <a:bodyPr/>
          <a:lstStyle>
            <a:lvl1pPr marL="194407" indent="-194407" defTabSz="777629">
              <a:defRPr sz="2721">
                <a:latin typeface="Aktiv Grotesk"/>
                <a:ea typeface="Aktiv Grotesk"/>
                <a:cs typeface="Aktiv Grotesk"/>
                <a:sym typeface="Aktiv Grotesk"/>
              </a:defRPr>
            </a:lvl1pPr>
            <a:lvl2pPr marL="610993" indent="-222179" defTabSz="777629">
              <a:defRPr sz="2721">
                <a:latin typeface="Aktiv Grotesk"/>
                <a:ea typeface="Aktiv Grotesk"/>
                <a:cs typeface="Aktiv Grotesk"/>
                <a:sym typeface="Aktiv Grotesk"/>
              </a:defRPr>
            </a:lvl2pPr>
            <a:lvl3pPr marL="1036838" indent="-259210" defTabSz="777629">
              <a:defRPr sz="2721">
                <a:latin typeface="Aktiv Grotesk"/>
                <a:ea typeface="Aktiv Grotesk"/>
                <a:cs typeface="Aktiv Grotesk"/>
                <a:sym typeface="Aktiv Grotesk"/>
              </a:defRPr>
            </a:lvl3pPr>
            <a:lvl4pPr marL="1477493" indent="-311050" defTabSz="777629">
              <a:defRPr sz="2721">
                <a:latin typeface="Aktiv Grotesk"/>
                <a:ea typeface="Aktiv Grotesk"/>
                <a:cs typeface="Aktiv Grotesk"/>
                <a:sym typeface="Aktiv Grotesk"/>
              </a:defRPr>
            </a:lvl4pPr>
            <a:lvl5pPr marL="1866309" indent="-311051" defTabSz="777629">
              <a:defRPr sz="2721">
                <a:latin typeface="Aktiv Grotesk"/>
                <a:ea typeface="Aktiv Grotesk"/>
                <a:cs typeface="Aktiv Grotesk"/>
                <a:sym typeface="Aktiv Grotesk"/>
              </a:defRPr>
            </a:lvl5pPr>
          </a:lstStyle>
          <a:p>
            <a:r>
              <a:t>Body Level One</a:t>
            </a:r>
          </a:p>
          <a:p>
            <a:pPr lvl="1"/>
            <a:r>
              <a:t>Body Level Two</a:t>
            </a:r>
          </a:p>
          <a:p>
            <a:pPr lvl="2"/>
            <a:r>
              <a:t>Body Level Three</a:t>
            </a:r>
          </a:p>
          <a:p>
            <a:pPr lvl="3"/>
            <a:r>
              <a:t>Body Level Four</a:t>
            </a:r>
          </a:p>
          <a:p>
            <a:pPr lvl="4"/>
            <a:r>
              <a:t>Body Level Five</a:t>
            </a:r>
          </a:p>
        </p:txBody>
      </p:sp>
      <p:sp>
        <p:nvSpPr>
          <p:cNvPr id="181" name="Text Placeholder 3"/>
          <p:cNvSpPr>
            <a:spLocks noGrp="1"/>
          </p:cNvSpPr>
          <p:nvPr>
            <p:ph type="body" sz="quarter" idx="21"/>
          </p:nvPr>
        </p:nvSpPr>
        <p:spPr>
          <a:xfrm>
            <a:off x="793533" y="1944053"/>
            <a:ext cx="3715660" cy="3601597"/>
          </a:xfrm>
          <a:prstGeom prst="rect">
            <a:avLst/>
          </a:prstGeom>
        </p:spPr>
        <p:txBody>
          <a:bodyPr/>
          <a:lstStyle>
            <a:lvl1pPr marL="0" indent="0" defTabSz="777629">
              <a:buSzTx/>
              <a:buFontTx/>
              <a:buNone/>
              <a:defRPr sz="1200">
                <a:latin typeface="Aktiv Grotesk"/>
                <a:sym typeface="Aktiv Grotesk"/>
              </a:defRPr>
            </a:lvl1pPr>
          </a:lstStyle>
          <a:p>
            <a:pPr marL="0" indent="0" defTabSz="685800">
              <a:buSzTx/>
              <a:buFontTx/>
              <a:buNone/>
              <a:defRPr sz="1200">
                <a:latin typeface="Aktiv Grotesk"/>
                <a:ea typeface="Aktiv Grotesk"/>
                <a:cs typeface="Aktiv Grotesk"/>
                <a:sym typeface="Aktiv Grotesk"/>
              </a:defRPr>
            </a:pPr>
            <a:endParaRPr/>
          </a:p>
        </p:txBody>
      </p:sp>
      <p:sp>
        <p:nvSpPr>
          <p:cNvPr id="182" name="Slide Number"/>
          <p:cNvSpPr txBox="1">
            <a:spLocks noGrp="1"/>
          </p:cNvSpPr>
          <p:nvPr>
            <p:ph type="sldNum" sz="quarter" idx="2"/>
          </p:nvPr>
        </p:nvSpPr>
        <p:spPr>
          <a:xfrm>
            <a:off x="10482237" y="6053955"/>
            <a:ext cx="246219" cy="249427"/>
          </a:xfrm>
          <a:prstGeom prst="rect">
            <a:avLst/>
          </a:prstGeom>
        </p:spPr>
        <p:txBody>
          <a:bodyPr/>
          <a:lstStyle>
            <a:lvl1pPr>
              <a:defRPr>
                <a:latin typeface="Aktiv Grotesk"/>
                <a:ea typeface="Aktiv Grotesk"/>
                <a:cs typeface="Aktiv Grotesk"/>
                <a:sym typeface="Aktiv Grotesk"/>
              </a:defRPr>
            </a:lvl1pPr>
          </a:lstStyle>
          <a:p>
            <a:fld id="{00000000-1234-1234-1234-123412341234}" type="slidenum">
              <a:rPr lang="et-EE" smtClean="0"/>
              <a:pPr/>
              <a:t>‹#›</a:t>
            </a:fld>
            <a:endParaRPr lang="et-EE"/>
          </a:p>
        </p:txBody>
      </p:sp>
    </p:spTree>
    <p:extLst>
      <p:ext uri="{BB962C8B-B14F-4D97-AF65-F5344CB8AC3E}">
        <p14:creationId xmlns:p14="http://schemas.microsoft.com/office/powerpoint/2010/main" val="3013236124"/>
      </p:ext>
    </p:extLst>
  </p:cSld>
  <p:clrMapOvr>
    <a:masterClrMapping/>
  </p:clrMapOvr>
  <p:transition spd="med"/>
  <p:hf sldNum="0"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9" name="Title Text"/>
          <p:cNvSpPr txBox="1">
            <a:spLocks noGrp="1"/>
          </p:cNvSpPr>
          <p:nvPr>
            <p:ph type="title"/>
          </p:nvPr>
        </p:nvSpPr>
        <p:spPr>
          <a:xfrm>
            <a:off x="793535" y="432012"/>
            <a:ext cx="3715657" cy="1512041"/>
          </a:xfrm>
          <a:prstGeom prst="rect">
            <a:avLst/>
          </a:prstGeom>
        </p:spPr>
        <p:txBody>
          <a:bodyPr anchor="b"/>
          <a:lstStyle>
            <a:lvl1pPr defTabSz="777629">
              <a:defRPr sz="2721">
                <a:latin typeface="Gordita Light"/>
                <a:ea typeface="Gordita Light"/>
                <a:cs typeface="Gordita Light"/>
                <a:sym typeface="Gordita Light"/>
              </a:defRPr>
            </a:lvl1pPr>
          </a:lstStyle>
          <a:p>
            <a:r>
              <a:t>Title Text</a:t>
            </a:r>
          </a:p>
        </p:txBody>
      </p:sp>
      <p:sp>
        <p:nvSpPr>
          <p:cNvPr id="190" name="Picture Placeholder 2"/>
          <p:cNvSpPr>
            <a:spLocks noGrp="1"/>
          </p:cNvSpPr>
          <p:nvPr>
            <p:ph type="pic" sz="half" idx="21"/>
          </p:nvPr>
        </p:nvSpPr>
        <p:spPr>
          <a:xfrm>
            <a:off x="4897709" y="933026"/>
            <a:ext cx="5832248" cy="4605126"/>
          </a:xfrm>
          <a:prstGeom prst="rect">
            <a:avLst/>
          </a:prstGeom>
        </p:spPr>
        <p:txBody>
          <a:bodyPr lIns="91439" rIns="91439">
            <a:noAutofit/>
          </a:bodyPr>
          <a:lstStyle/>
          <a:p>
            <a:endParaRPr/>
          </a:p>
        </p:txBody>
      </p:sp>
      <p:sp>
        <p:nvSpPr>
          <p:cNvPr id="191" name="Body Level One…"/>
          <p:cNvSpPr txBox="1">
            <a:spLocks noGrp="1"/>
          </p:cNvSpPr>
          <p:nvPr>
            <p:ph type="body" sz="quarter" idx="1"/>
          </p:nvPr>
        </p:nvSpPr>
        <p:spPr>
          <a:xfrm>
            <a:off x="793535" y="1944053"/>
            <a:ext cx="3715657" cy="3601597"/>
          </a:xfrm>
          <a:prstGeom prst="rect">
            <a:avLst/>
          </a:prstGeom>
        </p:spPr>
        <p:txBody>
          <a:bodyPr/>
          <a:lstStyle>
            <a:lvl1pPr marL="0" indent="0" defTabSz="777629">
              <a:buSzTx/>
              <a:buFontTx/>
              <a:buNone/>
              <a:defRPr sz="1361">
                <a:latin typeface="Aktiv Grotesk"/>
                <a:ea typeface="Aktiv Grotesk"/>
                <a:cs typeface="Aktiv Grotesk"/>
                <a:sym typeface="Aktiv Grotesk"/>
              </a:defRPr>
            </a:lvl1pPr>
            <a:lvl2pPr marL="0" indent="388814" defTabSz="777629">
              <a:buSzTx/>
              <a:buFontTx/>
              <a:buNone/>
              <a:defRPr sz="1361">
                <a:latin typeface="Aktiv Grotesk"/>
                <a:ea typeface="Aktiv Grotesk"/>
                <a:cs typeface="Aktiv Grotesk"/>
                <a:sym typeface="Aktiv Grotesk"/>
              </a:defRPr>
            </a:lvl2pPr>
            <a:lvl3pPr marL="0" indent="777629" defTabSz="777629">
              <a:buSzTx/>
              <a:buFontTx/>
              <a:buNone/>
              <a:defRPr sz="1361">
                <a:latin typeface="Aktiv Grotesk"/>
                <a:ea typeface="Aktiv Grotesk"/>
                <a:cs typeface="Aktiv Grotesk"/>
                <a:sym typeface="Aktiv Grotesk"/>
              </a:defRPr>
            </a:lvl3pPr>
            <a:lvl4pPr marL="0" indent="1166443" defTabSz="777629">
              <a:buSzTx/>
              <a:buFontTx/>
              <a:buNone/>
              <a:defRPr sz="1361">
                <a:latin typeface="Aktiv Grotesk"/>
                <a:ea typeface="Aktiv Grotesk"/>
                <a:cs typeface="Aktiv Grotesk"/>
                <a:sym typeface="Aktiv Grotesk"/>
              </a:defRPr>
            </a:lvl4pPr>
            <a:lvl5pPr marL="0" indent="1555257" defTabSz="777629">
              <a:buSzTx/>
              <a:buFontTx/>
              <a:buNone/>
              <a:defRPr sz="1361">
                <a:latin typeface="Aktiv Grotesk"/>
                <a:ea typeface="Aktiv Grotesk"/>
                <a:cs typeface="Aktiv Grotesk"/>
                <a:sym typeface="Aktiv Grotesk"/>
              </a:defRPr>
            </a:lvl5pPr>
          </a:lstStyle>
          <a:p>
            <a:r>
              <a:t>Body Level One</a:t>
            </a:r>
          </a:p>
          <a:p>
            <a:pPr lvl="1"/>
            <a:r>
              <a:t>Body Level Two</a:t>
            </a:r>
          </a:p>
          <a:p>
            <a:pPr lvl="2"/>
            <a:r>
              <a:t>Body Level Three</a:t>
            </a:r>
          </a:p>
          <a:p>
            <a:pPr lvl="3"/>
            <a:r>
              <a:t>Body Level Four</a:t>
            </a:r>
          </a:p>
          <a:p>
            <a:pPr lvl="4"/>
            <a:r>
              <a:t>Body Level Five</a:t>
            </a:r>
          </a:p>
        </p:txBody>
      </p:sp>
      <p:sp>
        <p:nvSpPr>
          <p:cNvPr id="192" name="Slide Number"/>
          <p:cNvSpPr txBox="1">
            <a:spLocks noGrp="1"/>
          </p:cNvSpPr>
          <p:nvPr>
            <p:ph type="sldNum" sz="quarter" idx="2"/>
          </p:nvPr>
        </p:nvSpPr>
        <p:spPr>
          <a:xfrm>
            <a:off x="10482237" y="6053955"/>
            <a:ext cx="246219" cy="249427"/>
          </a:xfrm>
          <a:prstGeom prst="rect">
            <a:avLst/>
          </a:prstGeom>
        </p:spPr>
        <p:txBody>
          <a:bodyPr/>
          <a:lstStyle>
            <a:lvl1pPr>
              <a:defRPr>
                <a:latin typeface="Aktiv Grotesk"/>
                <a:ea typeface="Aktiv Grotesk"/>
                <a:cs typeface="Aktiv Grotesk"/>
                <a:sym typeface="Aktiv Grotesk"/>
              </a:defRPr>
            </a:lvl1pPr>
          </a:lstStyle>
          <a:p>
            <a:fld id="{00000000-1234-1234-1234-123412341234}" type="slidenum">
              <a:rPr lang="et-EE" smtClean="0"/>
              <a:pPr/>
              <a:t>‹#›</a:t>
            </a:fld>
            <a:endParaRPr lang="et-EE"/>
          </a:p>
        </p:txBody>
      </p:sp>
    </p:spTree>
    <p:extLst>
      <p:ext uri="{BB962C8B-B14F-4D97-AF65-F5344CB8AC3E}">
        <p14:creationId xmlns:p14="http://schemas.microsoft.com/office/powerpoint/2010/main" val="2125969544"/>
      </p:ext>
    </p:extLst>
  </p:cSld>
  <p:clrMapOvr>
    <a:masterClrMapping/>
  </p:clrMapOvr>
  <p:transition spd="med"/>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76EAD-E1EA-F146-8972-49A28EEE7575}"/>
              </a:ext>
            </a:extLst>
          </p:cNvPr>
          <p:cNvSpPr>
            <a:spLocks noGrp="1"/>
          </p:cNvSpPr>
          <p:nvPr>
            <p:ph type="title"/>
          </p:nvPr>
        </p:nvSpPr>
        <p:spPr/>
        <p:txBody>
          <a:bodyPr/>
          <a:lstStyle/>
          <a:p>
            <a:r>
              <a:rPr lang="en-GB"/>
              <a:t>Click to edit Master title style</a:t>
            </a:r>
            <a:endParaRPr lang="en-EE"/>
          </a:p>
        </p:txBody>
      </p:sp>
      <p:sp>
        <p:nvSpPr>
          <p:cNvPr id="3" name="Content Placeholder 2">
            <a:extLst>
              <a:ext uri="{FF2B5EF4-FFF2-40B4-BE49-F238E27FC236}">
                <a16:creationId xmlns:a16="http://schemas.microsoft.com/office/drawing/2014/main" id="{B5239A6B-B4E5-8041-B58A-E93983009EEC}"/>
              </a:ext>
            </a:extLst>
          </p:cNvPr>
          <p:cNvSpPr>
            <a:spLocks noGrp="1"/>
          </p:cNvSpPr>
          <p:nvPr>
            <p:ph sz="half" idx="1"/>
          </p:nvPr>
        </p:nvSpPr>
        <p:spPr>
          <a:xfrm>
            <a:off x="792034" y="1725048"/>
            <a:ext cx="4896207" cy="41116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
        <p:nvSpPr>
          <p:cNvPr id="4" name="Content Placeholder 3">
            <a:extLst>
              <a:ext uri="{FF2B5EF4-FFF2-40B4-BE49-F238E27FC236}">
                <a16:creationId xmlns:a16="http://schemas.microsoft.com/office/drawing/2014/main" id="{D3DA74BB-223C-2347-B2D6-3C93C59CA521}"/>
              </a:ext>
            </a:extLst>
          </p:cNvPr>
          <p:cNvSpPr>
            <a:spLocks noGrp="1"/>
          </p:cNvSpPr>
          <p:nvPr>
            <p:ph sz="half" idx="2"/>
          </p:nvPr>
        </p:nvSpPr>
        <p:spPr>
          <a:xfrm>
            <a:off x="5832247" y="1725048"/>
            <a:ext cx="4896207" cy="41116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
        <p:nvSpPr>
          <p:cNvPr id="5" name="Date Placeholder 4">
            <a:extLst>
              <a:ext uri="{FF2B5EF4-FFF2-40B4-BE49-F238E27FC236}">
                <a16:creationId xmlns:a16="http://schemas.microsoft.com/office/drawing/2014/main" id="{D2EF0CFC-0076-7E4D-A8E4-CBA20A490C74}"/>
              </a:ext>
            </a:extLst>
          </p:cNvPr>
          <p:cNvSpPr>
            <a:spLocks noGrp="1"/>
          </p:cNvSpPr>
          <p:nvPr>
            <p:ph type="dt" sz="half" idx="10"/>
          </p:nvPr>
        </p:nvSpPr>
        <p:spPr/>
        <p:txBody>
          <a:bodyPr/>
          <a:lstStyle>
            <a:lvl1pPr>
              <a:defRPr>
                <a:latin typeface="Gordita" pitchFamily="50" charset="-52"/>
                <a:cs typeface="Gordita" pitchFamily="50" charset="-52"/>
              </a:defRPr>
            </a:lvl1pPr>
          </a:lstStyle>
          <a:p>
            <a:endParaRPr lang="et-EE"/>
          </a:p>
        </p:txBody>
      </p:sp>
      <p:sp>
        <p:nvSpPr>
          <p:cNvPr id="6" name="Footer Placeholder 5">
            <a:extLst>
              <a:ext uri="{FF2B5EF4-FFF2-40B4-BE49-F238E27FC236}">
                <a16:creationId xmlns:a16="http://schemas.microsoft.com/office/drawing/2014/main" id="{490EFD4A-B5CC-9F48-9D5F-72595B4EB675}"/>
              </a:ext>
            </a:extLst>
          </p:cNvPr>
          <p:cNvSpPr>
            <a:spLocks noGrp="1"/>
          </p:cNvSpPr>
          <p:nvPr>
            <p:ph type="ftr" sz="quarter" idx="11"/>
          </p:nvPr>
        </p:nvSpPr>
        <p:spPr/>
        <p:txBody>
          <a:bodyPr/>
          <a:lstStyle>
            <a:lvl1pPr>
              <a:defRPr>
                <a:latin typeface="Gordita" pitchFamily="50" charset="-52"/>
                <a:cs typeface="Gordita" pitchFamily="50" charset="-52"/>
              </a:defRPr>
            </a:lvl1pPr>
          </a:lstStyle>
          <a:p>
            <a:endParaRPr lang="et-EE"/>
          </a:p>
        </p:txBody>
      </p:sp>
      <p:sp>
        <p:nvSpPr>
          <p:cNvPr id="7" name="Slide Number Placeholder 6">
            <a:extLst>
              <a:ext uri="{FF2B5EF4-FFF2-40B4-BE49-F238E27FC236}">
                <a16:creationId xmlns:a16="http://schemas.microsoft.com/office/drawing/2014/main" id="{6C9F2DEF-0CE1-BF4C-8B4F-767CF0C95919}"/>
              </a:ext>
            </a:extLst>
          </p:cNvPr>
          <p:cNvSpPr>
            <a:spLocks noGrp="1"/>
          </p:cNvSpPr>
          <p:nvPr>
            <p:ph type="sldNum" sz="quarter" idx="12"/>
          </p:nvPr>
        </p:nvSpPr>
        <p:spPr/>
        <p:txBody>
          <a:bodyPr/>
          <a:lstStyle>
            <a:lvl1pPr>
              <a:defRPr/>
            </a:lvl1pPr>
          </a:lstStyle>
          <a:p>
            <a:fld id="{00000000-1234-1234-1234-123412341234}" type="slidenum">
              <a:rPr lang="et-EE" smtClean="0"/>
              <a:pPr/>
              <a:t>‹#›</a:t>
            </a:fld>
            <a:endParaRPr lang="et-EE" dirty="0"/>
          </a:p>
        </p:txBody>
      </p:sp>
    </p:spTree>
    <p:extLst>
      <p:ext uri="{BB962C8B-B14F-4D97-AF65-F5344CB8AC3E}">
        <p14:creationId xmlns:p14="http://schemas.microsoft.com/office/powerpoint/2010/main" val="155017858"/>
      </p:ext>
    </p:extLst>
  </p:cSld>
  <p:clrMapOvr>
    <a:masterClrMapping/>
  </p:clrMapOvr>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type="blank">
  <p:cSld name="2_Blank">
    <p:spTree>
      <p:nvGrpSpPr>
        <p:cNvPr id="1" name="Shape 15"/>
        <p:cNvGrpSpPr/>
        <p:nvPr/>
      </p:nvGrpSpPr>
      <p:grpSpPr>
        <a:xfrm>
          <a:off x="0" y="0"/>
          <a:ext cx="0" cy="0"/>
          <a:chOff x="0" y="0"/>
          <a:chExt cx="0" cy="0"/>
        </a:xfrm>
      </p:grpSpPr>
      <p:sp>
        <p:nvSpPr>
          <p:cNvPr id="16" name="Google Shape;16;p26"/>
          <p:cNvSpPr txBox="1">
            <a:spLocks noGrp="1"/>
          </p:cNvSpPr>
          <p:nvPr>
            <p:ph type="dt" idx="10"/>
          </p:nvPr>
        </p:nvSpPr>
        <p:spPr>
          <a:xfrm>
            <a:off x="792033" y="6006166"/>
            <a:ext cx="2592110" cy="34501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atin typeface="Gordita" pitchFamily="50" charset="-52"/>
                <a:cs typeface="Gordita" pitchFamily="50" charset="-52"/>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t-EE" dirty="0"/>
          </a:p>
        </p:txBody>
      </p:sp>
      <p:sp>
        <p:nvSpPr>
          <p:cNvPr id="17" name="Google Shape;17;p26"/>
          <p:cNvSpPr txBox="1">
            <a:spLocks noGrp="1"/>
          </p:cNvSpPr>
          <p:nvPr>
            <p:ph type="ftr" idx="11"/>
          </p:nvPr>
        </p:nvSpPr>
        <p:spPr>
          <a:xfrm>
            <a:off x="3816162" y="6006166"/>
            <a:ext cx="3888165" cy="34501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atin typeface="Gordita" pitchFamily="50" charset="-52"/>
                <a:cs typeface="Gordita" pitchFamily="50" charset="-52"/>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t-EE" dirty="0"/>
          </a:p>
        </p:txBody>
      </p:sp>
      <p:sp>
        <p:nvSpPr>
          <p:cNvPr id="18" name="Google Shape;18;p26"/>
          <p:cNvSpPr txBox="1">
            <a:spLocks noGrp="1"/>
          </p:cNvSpPr>
          <p:nvPr>
            <p:ph type="sldNum" idx="12"/>
          </p:nvPr>
        </p:nvSpPr>
        <p:spPr>
          <a:xfrm>
            <a:off x="8136345" y="6006166"/>
            <a:ext cx="2592110" cy="34501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021"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021"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021"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021"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021"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021"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021"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021"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021" b="0" i="0" u="none" strike="noStrike" cap="none">
                <a:solidFill>
                  <a:srgbClr val="888888"/>
                </a:solidFill>
                <a:latin typeface="Calibri"/>
                <a:ea typeface="Calibri"/>
                <a:cs typeface="Calibri"/>
                <a:sym typeface="Calibri"/>
              </a:defRPr>
            </a:lvl9pPr>
          </a:lstStyle>
          <a:p>
            <a:fld id="{00000000-1234-1234-1234-123412341234}" type="slidenum">
              <a:rPr lang="et-EE" smtClean="0"/>
              <a:pPr/>
              <a:t>‹#›</a:t>
            </a:fld>
            <a:endParaRPr lang="et-EE"/>
          </a:p>
        </p:txBody>
      </p:sp>
    </p:spTree>
    <p:extLst>
      <p:ext uri="{BB962C8B-B14F-4D97-AF65-F5344CB8AC3E}">
        <p14:creationId xmlns:p14="http://schemas.microsoft.com/office/powerpoint/2010/main" val="20397596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9"/>
        <p:cNvGrpSpPr/>
        <p:nvPr/>
      </p:nvGrpSpPr>
      <p:grpSpPr>
        <a:xfrm>
          <a:off x="0" y="0"/>
          <a:ext cx="0" cy="0"/>
          <a:chOff x="0" y="0"/>
          <a:chExt cx="0" cy="0"/>
        </a:xfrm>
      </p:grpSpPr>
      <p:sp>
        <p:nvSpPr>
          <p:cNvPr id="20" name="Google Shape;20;p35"/>
          <p:cNvSpPr txBox="1">
            <a:spLocks noGrp="1"/>
          </p:cNvSpPr>
          <p:nvPr>
            <p:ph type="title"/>
          </p:nvPr>
        </p:nvSpPr>
        <p:spPr>
          <a:xfrm>
            <a:off x="792034" y="345010"/>
            <a:ext cx="9936421" cy="125253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5"/>
          <p:cNvSpPr txBox="1">
            <a:spLocks noGrp="1"/>
          </p:cNvSpPr>
          <p:nvPr>
            <p:ph type="body" idx="1"/>
          </p:nvPr>
        </p:nvSpPr>
        <p:spPr>
          <a:xfrm>
            <a:off x="792034" y="1725049"/>
            <a:ext cx="9936421" cy="4111612"/>
          </a:xfrm>
          <a:prstGeom prst="rect">
            <a:avLst/>
          </a:prstGeom>
          <a:noFill/>
          <a:ln>
            <a:noFill/>
          </a:ln>
        </p:spPr>
        <p:txBody>
          <a:bodyPr spcFirstLastPara="1" wrap="square" lIns="91425" tIns="45700" rIns="91425" bIns="45700" anchor="t" anchorCtr="0">
            <a:normAutofit/>
          </a:bodyPr>
          <a:lstStyle>
            <a:lvl1pPr marL="518419" lvl="0" indent="-388814" algn="l">
              <a:lnSpc>
                <a:spcPct val="90000"/>
              </a:lnSpc>
              <a:spcBef>
                <a:spcPts val="850"/>
              </a:spcBef>
              <a:spcAft>
                <a:spcPts val="0"/>
              </a:spcAft>
              <a:buClr>
                <a:schemeClr val="dk1"/>
              </a:buClr>
              <a:buSzPts val="1800"/>
              <a:buChar char="•"/>
              <a:defRPr/>
            </a:lvl1pPr>
            <a:lvl2pPr marL="1036838" lvl="1" indent="-388814" algn="l">
              <a:lnSpc>
                <a:spcPct val="90000"/>
              </a:lnSpc>
              <a:spcBef>
                <a:spcPts val="425"/>
              </a:spcBef>
              <a:spcAft>
                <a:spcPts val="0"/>
              </a:spcAft>
              <a:buClr>
                <a:schemeClr val="dk1"/>
              </a:buClr>
              <a:buSzPts val="1800"/>
              <a:buChar char="•"/>
              <a:defRPr/>
            </a:lvl2pPr>
            <a:lvl3pPr marL="1555257" lvl="2" indent="-388814" algn="l">
              <a:lnSpc>
                <a:spcPct val="90000"/>
              </a:lnSpc>
              <a:spcBef>
                <a:spcPts val="425"/>
              </a:spcBef>
              <a:spcAft>
                <a:spcPts val="0"/>
              </a:spcAft>
              <a:buClr>
                <a:schemeClr val="dk1"/>
              </a:buClr>
              <a:buSzPts val="1800"/>
              <a:buChar char="•"/>
              <a:defRPr/>
            </a:lvl3pPr>
            <a:lvl4pPr marL="2073676" lvl="3" indent="-388814" algn="l">
              <a:lnSpc>
                <a:spcPct val="90000"/>
              </a:lnSpc>
              <a:spcBef>
                <a:spcPts val="425"/>
              </a:spcBef>
              <a:spcAft>
                <a:spcPts val="0"/>
              </a:spcAft>
              <a:buClr>
                <a:schemeClr val="dk1"/>
              </a:buClr>
              <a:buSzPts val="1800"/>
              <a:buChar char="•"/>
              <a:defRPr/>
            </a:lvl4pPr>
            <a:lvl5pPr marL="2592095" lvl="4" indent="-388814" algn="l">
              <a:lnSpc>
                <a:spcPct val="90000"/>
              </a:lnSpc>
              <a:spcBef>
                <a:spcPts val="425"/>
              </a:spcBef>
              <a:spcAft>
                <a:spcPts val="0"/>
              </a:spcAft>
              <a:buClr>
                <a:schemeClr val="dk1"/>
              </a:buClr>
              <a:buSzPts val="1800"/>
              <a:buChar char="•"/>
              <a:defRPr/>
            </a:lvl5pPr>
            <a:lvl6pPr marL="3110514" lvl="5" indent="-388814" algn="l">
              <a:lnSpc>
                <a:spcPct val="90000"/>
              </a:lnSpc>
              <a:spcBef>
                <a:spcPts val="425"/>
              </a:spcBef>
              <a:spcAft>
                <a:spcPts val="0"/>
              </a:spcAft>
              <a:buClr>
                <a:schemeClr val="dk1"/>
              </a:buClr>
              <a:buSzPts val="1800"/>
              <a:buChar char="•"/>
              <a:defRPr/>
            </a:lvl6pPr>
            <a:lvl7pPr marL="3628934" lvl="6" indent="-388814" algn="l">
              <a:lnSpc>
                <a:spcPct val="90000"/>
              </a:lnSpc>
              <a:spcBef>
                <a:spcPts val="425"/>
              </a:spcBef>
              <a:spcAft>
                <a:spcPts val="0"/>
              </a:spcAft>
              <a:buClr>
                <a:schemeClr val="dk1"/>
              </a:buClr>
              <a:buSzPts val="1800"/>
              <a:buChar char="•"/>
              <a:defRPr/>
            </a:lvl7pPr>
            <a:lvl8pPr marL="4147353" lvl="7" indent="-388814" algn="l">
              <a:lnSpc>
                <a:spcPct val="90000"/>
              </a:lnSpc>
              <a:spcBef>
                <a:spcPts val="425"/>
              </a:spcBef>
              <a:spcAft>
                <a:spcPts val="0"/>
              </a:spcAft>
              <a:buClr>
                <a:schemeClr val="dk1"/>
              </a:buClr>
              <a:buSzPts val="1800"/>
              <a:buChar char="•"/>
              <a:defRPr/>
            </a:lvl8pPr>
            <a:lvl9pPr marL="4665772" lvl="8" indent="-388814" algn="l">
              <a:lnSpc>
                <a:spcPct val="90000"/>
              </a:lnSpc>
              <a:spcBef>
                <a:spcPts val="425"/>
              </a:spcBef>
              <a:spcAft>
                <a:spcPts val="0"/>
              </a:spcAft>
              <a:buClr>
                <a:schemeClr val="dk1"/>
              </a:buClr>
              <a:buSzPts val="1800"/>
              <a:buChar char="•"/>
              <a:defRPr/>
            </a:lvl9pPr>
          </a:lstStyle>
          <a:p>
            <a:endParaRPr/>
          </a:p>
        </p:txBody>
      </p:sp>
      <p:sp>
        <p:nvSpPr>
          <p:cNvPr id="22" name="Google Shape;22;p35"/>
          <p:cNvSpPr txBox="1">
            <a:spLocks noGrp="1"/>
          </p:cNvSpPr>
          <p:nvPr>
            <p:ph type="dt" idx="10"/>
          </p:nvPr>
        </p:nvSpPr>
        <p:spPr>
          <a:xfrm>
            <a:off x="792033" y="6006166"/>
            <a:ext cx="2592110" cy="34501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5"/>
          <p:cNvSpPr txBox="1">
            <a:spLocks noGrp="1"/>
          </p:cNvSpPr>
          <p:nvPr>
            <p:ph type="ftr" idx="11"/>
          </p:nvPr>
        </p:nvSpPr>
        <p:spPr>
          <a:xfrm>
            <a:off x="3816162" y="6006166"/>
            <a:ext cx="3888165" cy="34501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5"/>
          <p:cNvSpPr txBox="1">
            <a:spLocks noGrp="1"/>
          </p:cNvSpPr>
          <p:nvPr>
            <p:ph type="sldNum" idx="12"/>
          </p:nvPr>
        </p:nvSpPr>
        <p:spPr>
          <a:xfrm>
            <a:off x="8136345" y="6006166"/>
            <a:ext cx="2592110" cy="34501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021"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021"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021"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021"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021"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021"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021"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021"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021" b="0" i="0" u="none" strike="noStrike" cap="none">
                <a:solidFill>
                  <a:srgbClr val="888888"/>
                </a:solidFill>
                <a:latin typeface="Calibri"/>
                <a:ea typeface="Calibri"/>
                <a:cs typeface="Calibri"/>
                <a:sym typeface="Calibri"/>
              </a:defRPr>
            </a:lvl9pPr>
          </a:lstStyle>
          <a:p>
            <a:fld id="{00000000-1234-1234-1234-123412341234}" type="slidenum">
              <a:rPr lang="et-EE" smtClean="0"/>
              <a:pPr/>
              <a:t>‹#›</a:t>
            </a:fld>
            <a:endParaRPr lang="et-EE"/>
          </a:p>
        </p:txBody>
      </p:sp>
    </p:spTree>
    <p:extLst>
      <p:ext uri="{BB962C8B-B14F-4D97-AF65-F5344CB8AC3E}">
        <p14:creationId xmlns:p14="http://schemas.microsoft.com/office/powerpoint/2010/main" val="3792015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lide1_Pun">
    <p:spTree>
      <p:nvGrpSpPr>
        <p:cNvPr id="1" name=""/>
        <p:cNvGrpSpPr/>
        <p:nvPr/>
      </p:nvGrpSpPr>
      <p:grpSpPr>
        <a:xfrm>
          <a:off x="0" y="0"/>
          <a:ext cx="0" cy="0"/>
          <a:chOff x="0" y="0"/>
          <a:chExt cx="0" cy="0"/>
        </a:xfrm>
      </p:grpSpPr>
      <p:sp>
        <p:nvSpPr>
          <p:cNvPr id="21" name="Text Placeholder 1"/>
          <p:cNvSpPr>
            <a:spLocks noGrp="1"/>
          </p:cNvSpPr>
          <p:nvPr userDrawn="1">
            <p:ph type="body" sz="quarter" idx="10" hasCustomPrompt="1"/>
          </p:nvPr>
        </p:nvSpPr>
        <p:spPr>
          <a:xfrm>
            <a:off x="335540" y="1872531"/>
            <a:ext cx="6809185" cy="3959943"/>
          </a:xfrm>
          <a:prstGeom prst="rect">
            <a:avLst/>
          </a:prstGeom>
        </p:spPr>
        <p:txBody>
          <a:bodyPr/>
          <a:lstStyle>
            <a:lvl1pPr marL="0">
              <a:buNone/>
              <a:defRPr sz="1800" b="0" baseline="0">
                <a:solidFill>
                  <a:schemeClr val="tx1"/>
                </a:solidFill>
                <a:latin typeface="Arial" pitchFamily="34" charset="0"/>
                <a:cs typeface="Arial" pitchFamily="34" charset="0"/>
              </a:defRPr>
            </a:lvl1pPr>
          </a:lstStyle>
          <a:p>
            <a:r>
              <a:rPr lang="et-EE" dirty="0"/>
              <a:t>Slaidi tekst</a:t>
            </a:r>
          </a:p>
          <a:p>
            <a:endParaRPr lang="en-US" dirty="0"/>
          </a:p>
        </p:txBody>
      </p:sp>
      <p:pic>
        <p:nvPicPr>
          <p:cNvPr id="5123" name="Picture 3" descr="Y:\Välissuhtlus\UUS KUJUNDUS - l6plikud\Facebook\Hendrikson-FB-päis32.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31251" y="311155"/>
            <a:ext cx="10821413" cy="1561381"/>
          </a:xfrm>
          <a:prstGeom prst="rect">
            <a:avLst/>
          </a:prstGeom>
          <a:noFill/>
        </p:spPr>
      </p:pic>
      <p:sp>
        <p:nvSpPr>
          <p:cNvPr id="11" name="Picture Placeholder 10"/>
          <p:cNvSpPr>
            <a:spLocks noGrp="1"/>
          </p:cNvSpPr>
          <p:nvPr>
            <p:ph type="pic" sz="quarter" idx="11"/>
          </p:nvPr>
        </p:nvSpPr>
        <p:spPr>
          <a:xfrm>
            <a:off x="7145183" y="1873255"/>
            <a:ext cx="4007479" cy="3959225"/>
          </a:xfrm>
          <a:prstGeom prst="rect">
            <a:avLst/>
          </a:prstGeom>
        </p:spPr>
        <p:txBody>
          <a:bodyPr/>
          <a:lstStyle/>
          <a:p>
            <a:r>
              <a:rPr lang="en-GB"/>
              <a:t>Click icon to add picture</a:t>
            </a:r>
            <a:endParaRPr lang="et-EE"/>
          </a:p>
        </p:txBody>
      </p:sp>
      <p:pic>
        <p:nvPicPr>
          <p:cNvPr id="6" name="Picture 5"/>
          <p:cNvPicPr>
            <a:picLocks/>
          </p:cNvPicPr>
          <p:nvPr userDrawn="1"/>
        </p:nvPicPr>
        <p:blipFill>
          <a:blip r:embed="rId3" cstate="email">
            <a:extLst>
              <a:ext uri="{28A0092B-C50C-407E-A947-70E740481C1C}">
                <a14:useLocalDpi xmlns:a14="http://schemas.microsoft.com/office/drawing/2010/main"/>
              </a:ext>
            </a:extLst>
          </a:blip>
          <a:stretch>
            <a:fillRect/>
          </a:stretch>
        </p:blipFill>
        <p:spPr>
          <a:xfrm>
            <a:off x="331249" y="6045730"/>
            <a:ext cx="2212047" cy="288000"/>
          </a:xfrm>
          <a:prstGeom prst="rect">
            <a:avLst/>
          </a:prstGeom>
        </p:spPr>
      </p:pic>
    </p:spTree>
    <p:extLst>
      <p:ext uri="{BB962C8B-B14F-4D97-AF65-F5344CB8AC3E}">
        <p14:creationId xmlns:p14="http://schemas.microsoft.com/office/powerpoint/2010/main" val="10271144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440061" y="1060529"/>
            <a:ext cx="8640366" cy="2256062"/>
          </a:xfrm>
          <a:prstGeom prst="rect">
            <a:avLst/>
          </a:prstGeom>
        </p:spPr>
        <p:txBody>
          <a:bodyPr anchor="b"/>
          <a:lstStyle>
            <a:lvl1pPr algn="ctr">
              <a:defRPr sz="5103"/>
            </a:lvl1pPr>
          </a:lstStyle>
          <a:p>
            <a:r>
              <a:t>Title Text</a:t>
            </a:r>
          </a:p>
        </p:txBody>
      </p:sp>
      <p:sp>
        <p:nvSpPr>
          <p:cNvPr id="12" name="Body Level One…"/>
          <p:cNvSpPr txBox="1">
            <a:spLocks noGrp="1"/>
          </p:cNvSpPr>
          <p:nvPr>
            <p:ph type="body" sz="quarter" idx="1"/>
          </p:nvPr>
        </p:nvSpPr>
        <p:spPr>
          <a:xfrm>
            <a:off x="1440061" y="3403593"/>
            <a:ext cx="8640366" cy="1564543"/>
          </a:xfrm>
          <a:prstGeom prst="rect">
            <a:avLst/>
          </a:prstGeom>
        </p:spPr>
        <p:txBody>
          <a:bodyPr/>
          <a:lstStyle>
            <a:lvl1pPr marL="0" indent="0" algn="ctr">
              <a:buSzTx/>
              <a:buFontTx/>
              <a:buNone/>
              <a:defRPr sz="2041"/>
            </a:lvl1pPr>
            <a:lvl2pPr marL="0" indent="388798" algn="ctr">
              <a:buSzTx/>
              <a:buFontTx/>
              <a:buNone/>
              <a:defRPr sz="2041"/>
            </a:lvl2pPr>
            <a:lvl3pPr marL="0" indent="777598" algn="ctr">
              <a:buSzTx/>
              <a:buFontTx/>
              <a:buNone/>
              <a:defRPr sz="2041"/>
            </a:lvl3pPr>
            <a:lvl4pPr marL="0" indent="1166396" algn="ctr">
              <a:buSzTx/>
              <a:buFontTx/>
              <a:buNone/>
              <a:defRPr sz="2041"/>
            </a:lvl4pPr>
            <a:lvl5pPr marL="0" indent="1555194" algn="ctr">
              <a:buSzTx/>
              <a:buFontTx/>
              <a:buNone/>
              <a:defRPr sz="2041"/>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2156621"/>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86034" y="1615546"/>
            <a:ext cx="9936422" cy="2695575"/>
          </a:xfrm>
          <a:prstGeom prst="rect">
            <a:avLst/>
          </a:prstGeom>
        </p:spPr>
        <p:txBody>
          <a:bodyPr anchor="b"/>
          <a:lstStyle>
            <a:lvl1pPr>
              <a:defRPr sz="5103"/>
            </a:lvl1pPr>
          </a:lstStyle>
          <a:p>
            <a:r>
              <a:t>Title Text</a:t>
            </a:r>
          </a:p>
        </p:txBody>
      </p:sp>
      <p:sp>
        <p:nvSpPr>
          <p:cNvPr id="30" name="Body Level One…"/>
          <p:cNvSpPr txBox="1">
            <a:spLocks noGrp="1"/>
          </p:cNvSpPr>
          <p:nvPr>
            <p:ph type="body" sz="quarter" idx="1"/>
          </p:nvPr>
        </p:nvSpPr>
        <p:spPr>
          <a:xfrm>
            <a:off x="786034" y="4336619"/>
            <a:ext cx="9936422" cy="1417539"/>
          </a:xfrm>
          <a:prstGeom prst="rect">
            <a:avLst/>
          </a:prstGeom>
        </p:spPr>
        <p:txBody>
          <a:bodyPr/>
          <a:lstStyle>
            <a:lvl1pPr marL="0" indent="0">
              <a:buSzTx/>
              <a:buFontTx/>
              <a:buNone/>
              <a:defRPr sz="2041">
                <a:solidFill>
                  <a:srgbClr val="888888"/>
                </a:solidFill>
              </a:defRPr>
            </a:lvl1pPr>
            <a:lvl2pPr marL="0" indent="388798">
              <a:buSzTx/>
              <a:buFontTx/>
              <a:buNone/>
              <a:defRPr sz="2041">
                <a:solidFill>
                  <a:srgbClr val="888888"/>
                </a:solidFill>
              </a:defRPr>
            </a:lvl2pPr>
            <a:lvl3pPr marL="0" indent="777598">
              <a:buSzTx/>
              <a:buFontTx/>
              <a:buNone/>
              <a:defRPr sz="2041">
                <a:solidFill>
                  <a:srgbClr val="888888"/>
                </a:solidFill>
              </a:defRPr>
            </a:lvl3pPr>
            <a:lvl4pPr marL="0" indent="1166396">
              <a:buSzTx/>
              <a:buFontTx/>
              <a:buNone/>
              <a:defRPr sz="2041">
                <a:solidFill>
                  <a:srgbClr val="888888"/>
                </a:solidFill>
              </a:defRPr>
            </a:lvl4pPr>
            <a:lvl5pPr marL="0" indent="1555194">
              <a:buSzTx/>
              <a:buFontTx/>
              <a:buNone/>
              <a:defRPr sz="2041">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57906028"/>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792034" y="1725047"/>
            <a:ext cx="4896207" cy="41116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05022062"/>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793535" y="345010"/>
            <a:ext cx="9936422" cy="1252534"/>
          </a:xfrm>
          <a:prstGeom prst="rect">
            <a:avLst/>
          </a:prstGeom>
        </p:spPr>
        <p:txBody>
          <a:bodyPr/>
          <a:lstStyle/>
          <a:p>
            <a:r>
              <a:t>Title Text</a:t>
            </a:r>
          </a:p>
        </p:txBody>
      </p:sp>
      <p:sp>
        <p:nvSpPr>
          <p:cNvPr id="48" name="Body Level One…"/>
          <p:cNvSpPr txBox="1">
            <a:spLocks noGrp="1"/>
          </p:cNvSpPr>
          <p:nvPr>
            <p:ph type="body" sz="quarter" idx="1"/>
          </p:nvPr>
        </p:nvSpPr>
        <p:spPr>
          <a:xfrm>
            <a:off x="793536" y="1588544"/>
            <a:ext cx="4873707" cy="778521"/>
          </a:xfrm>
          <a:prstGeom prst="rect">
            <a:avLst/>
          </a:prstGeom>
        </p:spPr>
        <p:txBody>
          <a:bodyPr anchor="b"/>
          <a:lstStyle>
            <a:lvl1pPr marL="0" indent="0">
              <a:buSzTx/>
              <a:buFontTx/>
              <a:buNone/>
              <a:defRPr sz="2041" b="1"/>
            </a:lvl1pPr>
            <a:lvl2pPr marL="0" indent="388798">
              <a:buSzTx/>
              <a:buFontTx/>
              <a:buNone/>
              <a:defRPr sz="2041" b="1"/>
            </a:lvl2pPr>
            <a:lvl3pPr marL="0" indent="777598">
              <a:buSzTx/>
              <a:buFontTx/>
              <a:buNone/>
              <a:defRPr sz="2041" b="1"/>
            </a:lvl3pPr>
            <a:lvl4pPr marL="0" indent="1166396">
              <a:buSzTx/>
              <a:buFontTx/>
              <a:buNone/>
              <a:defRPr sz="2041" b="1"/>
            </a:lvl4pPr>
            <a:lvl5pPr marL="0" indent="1555194">
              <a:buSzTx/>
              <a:buFontTx/>
              <a:buNone/>
              <a:defRPr sz="2041"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5832247" y="1588544"/>
            <a:ext cx="4897709" cy="778521"/>
          </a:xfrm>
          <a:prstGeom prst="rect">
            <a:avLst/>
          </a:prstGeom>
        </p:spPr>
        <p:txBody>
          <a:bodyPr anchor="b"/>
          <a:lstStyle>
            <a:lvl1pPr marL="0" indent="0">
              <a:buSzTx/>
              <a:buFontTx/>
              <a:buNone/>
              <a:defRPr sz="1800" b="1"/>
            </a:lvl1pPr>
          </a:lstStyle>
          <a:p>
            <a:pPr marL="0" indent="0">
              <a:buSzTx/>
              <a:buFontTx/>
              <a:buNone/>
              <a:defRPr sz="18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99162677"/>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19809412"/>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3751786"/>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793535" y="432012"/>
            <a:ext cx="3715657" cy="1512041"/>
          </a:xfrm>
          <a:prstGeom prst="rect">
            <a:avLst/>
          </a:prstGeom>
        </p:spPr>
        <p:txBody>
          <a:bodyPr anchor="b"/>
          <a:lstStyle>
            <a:lvl1pPr>
              <a:defRPr sz="2721"/>
            </a:lvl1pPr>
          </a:lstStyle>
          <a:p>
            <a:r>
              <a:t>Title Text</a:t>
            </a:r>
          </a:p>
        </p:txBody>
      </p:sp>
      <p:sp>
        <p:nvSpPr>
          <p:cNvPr id="73" name="Body Level One…"/>
          <p:cNvSpPr txBox="1">
            <a:spLocks noGrp="1"/>
          </p:cNvSpPr>
          <p:nvPr>
            <p:ph type="body" sz="half" idx="1"/>
          </p:nvPr>
        </p:nvSpPr>
        <p:spPr>
          <a:xfrm>
            <a:off x="4897709" y="933028"/>
            <a:ext cx="5832248" cy="4605125"/>
          </a:xfrm>
          <a:prstGeom prst="rect">
            <a:avLst/>
          </a:prstGeom>
        </p:spPr>
        <p:txBody>
          <a:bodyPr/>
          <a:lstStyle>
            <a:lvl1pPr>
              <a:defRPr sz="2721"/>
            </a:lvl1pPr>
            <a:lvl2pPr marL="610968" indent="-222170">
              <a:defRPr sz="2721"/>
            </a:lvl2pPr>
            <a:lvl3pPr marL="1036796" indent="-259198">
              <a:defRPr sz="2721"/>
            </a:lvl3pPr>
            <a:lvl4pPr marL="1477434" indent="-311038">
              <a:defRPr sz="2721"/>
            </a:lvl4pPr>
            <a:lvl5pPr marL="1866233" indent="-311038">
              <a:defRPr sz="2721"/>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793533" y="1944053"/>
            <a:ext cx="3715660" cy="3601597"/>
          </a:xfrm>
          <a:prstGeom prst="rect">
            <a:avLst/>
          </a:prstGeom>
        </p:spPr>
        <p:txBody>
          <a:bodyPr/>
          <a:lstStyle>
            <a:lvl1pPr marL="0" indent="0">
              <a:buSzTx/>
              <a:buFontTx/>
              <a:buNone/>
              <a:defRPr sz="1200"/>
            </a:lvl1pPr>
          </a:lstStyle>
          <a:p>
            <a:pPr marL="0" indent="0">
              <a:buSzTx/>
              <a:buFontTx/>
              <a:buNone/>
              <a:defRPr sz="12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82127995"/>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793535" y="432012"/>
            <a:ext cx="3715657" cy="1512041"/>
          </a:xfrm>
          <a:prstGeom prst="rect">
            <a:avLst/>
          </a:prstGeom>
        </p:spPr>
        <p:txBody>
          <a:bodyPr anchor="b"/>
          <a:lstStyle>
            <a:lvl1pPr>
              <a:defRPr sz="2721"/>
            </a:lvl1pPr>
          </a:lstStyle>
          <a:p>
            <a:r>
              <a:t>Title Text</a:t>
            </a:r>
          </a:p>
        </p:txBody>
      </p:sp>
      <p:sp>
        <p:nvSpPr>
          <p:cNvPr id="83" name="Picture Placeholder 2"/>
          <p:cNvSpPr>
            <a:spLocks noGrp="1"/>
          </p:cNvSpPr>
          <p:nvPr>
            <p:ph type="pic" sz="half" idx="21"/>
          </p:nvPr>
        </p:nvSpPr>
        <p:spPr>
          <a:xfrm>
            <a:off x="4897709" y="933028"/>
            <a:ext cx="5832248" cy="4605125"/>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793535" y="1944053"/>
            <a:ext cx="3715657" cy="3601597"/>
          </a:xfrm>
          <a:prstGeom prst="rect">
            <a:avLst/>
          </a:prstGeom>
        </p:spPr>
        <p:txBody>
          <a:bodyPr/>
          <a:lstStyle>
            <a:lvl1pPr marL="0" indent="0">
              <a:buSzTx/>
              <a:buFontTx/>
              <a:buNone/>
              <a:defRPr sz="1361"/>
            </a:lvl1pPr>
            <a:lvl2pPr marL="0" indent="388798">
              <a:buSzTx/>
              <a:buFontTx/>
              <a:buNone/>
              <a:defRPr sz="1361"/>
            </a:lvl2pPr>
            <a:lvl3pPr marL="0" indent="777598">
              <a:buSzTx/>
              <a:buFontTx/>
              <a:buNone/>
              <a:defRPr sz="1361"/>
            </a:lvl3pPr>
            <a:lvl4pPr marL="0" indent="1166396">
              <a:buSzTx/>
              <a:buFontTx/>
              <a:buNone/>
              <a:defRPr sz="1361"/>
            </a:lvl4pPr>
            <a:lvl5pPr marL="0" indent="1555194">
              <a:buSzTx/>
              <a:buFontTx/>
              <a:buNone/>
              <a:defRPr sz="1361"/>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46560648"/>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92" name="Title Text"/>
          <p:cNvSpPr txBox="1">
            <a:spLocks noGrp="1"/>
          </p:cNvSpPr>
          <p:nvPr>
            <p:ph type="title"/>
          </p:nvPr>
        </p:nvSpPr>
        <p:spPr>
          <a:xfrm>
            <a:off x="1440061" y="1060530"/>
            <a:ext cx="8640366" cy="2256061"/>
          </a:xfrm>
          <a:prstGeom prst="rect">
            <a:avLst/>
          </a:prstGeom>
        </p:spPr>
        <p:txBody>
          <a:bodyPr anchor="b"/>
          <a:lstStyle>
            <a:lvl1pPr algn="ctr" defTabSz="777629">
              <a:defRPr sz="5103">
                <a:latin typeface="Gordita Light"/>
                <a:ea typeface="Gordita Light"/>
                <a:cs typeface="Gordita Light"/>
                <a:sym typeface="Gordita Light"/>
              </a:defRPr>
            </a:lvl1pPr>
          </a:lstStyle>
          <a:p>
            <a:r>
              <a:t>Title Text</a:t>
            </a:r>
          </a:p>
        </p:txBody>
      </p:sp>
      <p:sp>
        <p:nvSpPr>
          <p:cNvPr id="93" name="Body Level One…"/>
          <p:cNvSpPr txBox="1">
            <a:spLocks noGrp="1"/>
          </p:cNvSpPr>
          <p:nvPr>
            <p:ph type="body" sz="quarter" idx="1"/>
          </p:nvPr>
        </p:nvSpPr>
        <p:spPr>
          <a:xfrm>
            <a:off x="1440061" y="3403593"/>
            <a:ext cx="8640366" cy="1564543"/>
          </a:xfrm>
          <a:prstGeom prst="rect">
            <a:avLst/>
          </a:prstGeom>
        </p:spPr>
        <p:txBody>
          <a:bodyPr/>
          <a:lstStyle>
            <a:lvl1pPr marL="0" indent="0" algn="ctr" defTabSz="777629">
              <a:buSzTx/>
              <a:buFontTx/>
              <a:buNone/>
              <a:defRPr sz="2041">
                <a:latin typeface="Aktiv Grotesk"/>
                <a:ea typeface="Aktiv Grotesk"/>
                <a:cs typeface="Aktiv Grotesk"/>
                <a:sym typeface="Aktiv Grotesk"/>
              </a:defRPr>
            </a:lvl1pPr>
            <a:lvl2pPr marL="0" indent="388814" algn="ctr" defTabSz="777629">
              <a:buSzTx/>
              <a:buFontTx/>
              <a:buNone/>
              <a:defRPr sz="2041">
                <a:latin typeface="Aktiv Grotesk"/>
                <a:ea typeface="Aktiv Grotesk"/>
                <a:cs typeface="Aktiv Grotesk"/>
                <a:sym typeface="Aktiv Grotesk"/>
              </a:defRPr>
            </a:lvl2pPr>
            <a:lvl3pPr marL="0" indent="777629" algn="ctr" defTabSz="777629">
              <a:buSzTx/>
              <a:buFontTx/>
              <a:buNone/>
              <a:defRPr sz="2041">
                <a:latin typeface="Aktiv Grotesk"/>
                <a:ea typeface="Aktiv Grotesk"/>
                <a:cs typeface="Aktiv Grotesk"/>
                <a:sym typeface="Aktiv Grotesk"/>
              </a:defRPr>
            </a:lvl3pPr>
            <a:lvl4pPr marL="0" indent="1166443" algn="ctr" defTabSz="777629">
              <a:buSzTx/>
              <a:buFontTx/>
              <a:buNone/>
              <a:defRPr sz="2041">
                <a:latin typeface="Aktiv Grotesk"/>
                <a:ea typeface="Aktiv Grotesk"/>
                <a:cs typeface="Aktiv Grotesk"/>
                <a:sym typeface="Aktiv Grotesk"/>
              </a:defRPr>
            </a:lvl4pPr>
            <a:lvl5pPr marL="0" indent="1555257" algn="ctr" defTabSz="777629">
              <a:buSzTx/>
              <a:buFontTx/>
              <a:buNone/>
              <a:defRPr sz="2041">
                <a:latin typeface="Aktiv Grotesk"/>
                <a:ea typeface="Aktiv Grotesk"/>
                <a:cs typeface="Aktiv Grotesk"/>
                <a:sym typeface="Aktiv Grotesk"/>
              </a:defRPr>
            </a:lvl5p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xfrm>
            <a:off x="10482237" y="6053955"/>
            <a:ext cx="246219" cy="249427"/>
          </a:xfrm>
          <a:prstGeom prst="rect">
            <a:avLst/>
          </a:prstGeom>
        </p:spPr>
        <p:txBody>
          <a:bodyPr/>
          <a:lstStyle>
            <a:lvl1pPr>
              <a:defRPr>
                <a:latin typeface="Aktiv Grotesk"/>
                <a:ea typeface="Aktiv Grotesk"/>
                <a:cs typeface="Aktiv Grotesk"/>
                <a:sym typeface="Aktiv Grotesk"/>
              </a:defRPr>
            </a:lvl1pPr>
          </a:lstStyle>
          <a:p>
            <a:fld id="{86CB4B4D-7CA3-9044-876B-883B54F8677D}" type="slidenum">
              <a:t>‹#›</a:t>
            </a:fld>
            <a:endParaRPr/>
          </a:p>
        </p:txBody>
      </p:sp>
    </p:spTree>
    <p:extLst>
      <p:ext uri="{BB962C8B-B14F-4D97-AF65-F5344CB8AC3E}">
        <p14:creationId xmlns:p14="http://schemas.microsoft.com/office/powerpoint/2010/main" val="879948577"/>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01" name="Title Text"/>
          <p:cNvSpPr txBox="1">
            <a:spLocks noGrp="1"/>
          </p:cNvSpPr>
          <p:nvPr>
            <p:ph type="title"/>
          </p:nvPr>
        </p:nvSpPr>
        <p:spPr>
          <a:prstGeom prst="rect">
            <a:avLst/>
          </a:prstGeom>
        </p:spPr>
        <p:txBody>
          <a:bodyPr/>
          <a:lstStyle>
            <a:lvl1pPr defTabSz="777629">
              <a:defRPr>
                <a:latin typeface="Gordita Light"/>
                <a:ea typeface="Gordita Light"/>
                <a:cs typeface="Gordita Light"/>
                <a:sym typeface="Gordita Light"/>
              </a:defRPr>
            </a:lvl1pPr>
          </a:lstStyle>
          <a:p>
            <a:r>
              <a:t>Title Text</a:t>
            </a:r>
          </a:p>
        </p:txBody>
      </p:sp>
      <p:sp>
        <p:nvSpPr>
          <p:cNvPr id="102" name="Body Level One…"/>
          <p:cNvSpPr txBox="1">
            <a:spLocks noGrp="1"/>
          </p:cNvSpPr>
          <p:nvPr>
            <p:ph type="body" idx="1"/>
          </p:nvPr>
        </p:nvSpPr>
        <p:spPr>
          <a:xfrm>
            <a:off x="792034" y="1725046"/>
            <a:ext cx="9936421" cy="4111613"/>
          </a:xfrm>
          <a:prstGeom prst="rect">
            <a:avLst/>
          </a:prstGeom>
        </p:spPr>
        <p:txBody>
          <a:bodyPr/>
          <a:lstStyle>
            <a:lvl1pPr marL="194407" indent="-194407" defTabSz="777629">
              <a:defRPr>
                <a:latin typeface="Aktiv Grotesk"/>
                <a:ea typeface="Aktiv Grotesk"/>
                <a:cs typeface="Aktiv Grotesk"/>
                <a:sym typeface="Aktiv Grotesk"/>
              </a:defRPr>
            </a:lvl1pPr>
            <a:lvl2pPr marL="615623" indent="-226808" defTabSz="777629">
              <a:defRPr>
                <a:latin typeface="Aktiv Grotesk"/>
                <a:ea typeface="Aktiv Grotesk"/>
                <a:cs typeface="Aktiv Grotesk"/>
                <a:sym typeface="Aktiv Grotesk"/>
              </a:defRPr>
            </a:lvl2pPr>
            <a:lvl3pPr marL="1049799" indent="-272170" defTabSz="777629">
              <a:defRPr>
                <a:latin typeface="Aktiv Grotesk"/>
                <a:ea typeface="Aktiv Grotesk"/>
                <a:cs typeface="Aktiv Grotesk"/>
                <a:sym typeface="Aktiv Grotesk"/>
              </a:defRPr>
            </a:lvl3pPr>
            <a:lvl4pPr marL="1480484" indent="-314042" defTabSz="777629">
              <a:defRPr>
                <a:latin typeface="Aktiv Grotesk"/>
                <a:ea typeface="Aktiv Grotesk"/>
                <a:cs typeface="Aktiv Grotesk"/>
                <a:sym typeface="Aktiv Grotesk"/>
              </a:defRPr>
            </a:lvl4pPr>
            <a:lvl5pPr marL="1869299" indent="-314042" defTabSz="777629">
              <a:defRPr>
                <a:latin typeface="Aktiv Grotesk"/>
                <a:ea typeface="Aktiv Grotesk"/>
                <a:cs typeface="Aktiv Grotesk"/>
                <a:sym typeface="Aktiv Grotesk"/>
              </a:defRPr>
            </a:lvl5p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xfrm>
            <a:off x="10482237" y="6053955"/>
            <a:ext cx="246219" cy="249427"/>
          </a:xfrm>
          <a:prstGeom prst="rect">
            <a:avLst/>
          </a:prstGeom>
        </p:spPr>
        <p:txBody>
          <a:bodyPr/>
          <a:lstStyle>
            <a:lvl1pPr>
              <a:defRPr>
                <a:latin typeface="Aktiv Grotesk"/>
                <a:ea typeface="Aktiv Grotesk"/>
                <a:cs typeface="Aktiv Grotesk"/>
                <a:sym typeface="Aktiv Grotesk"/>
              </a:defRPr>
            </a:lvl1pPr>
          </a:lstStyle>
          <a:p>
            <a:fld id="{86CB4B4D-7CA3-9044-876B-883B54F8677D}" type="slidenum">
              <a:t>‹#›</a:t>
            </a:fld>
            <a:endParaRPr/>
          </a:p>
        </p:txBody>
      </p:sp>
    </p:spTree>
    <p:extLst>
      <p:ext uri="{BB962C8B-B14F-4D97-AF65-F5344CB8AC3E}">
        <p14:creationId xmlns:p14="http://schemas.microsoft.com/office/powerpoint/2010/main" val="135499210"/>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Pildiga_Roh">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31248" y="316175"/>
            <a:ext cx="10821416" cy="5516298"/>
          </a:xfrm>
          <a:prstGeom prst="rect">
            <a:avLst/>
          </a:prstGeom>
        </p:spPr>
      </p:pic>
      <p:sp>
        <p:nvSpPr>
          <p:cNvPr id="3" name="Text Placeholder 3"/>
          <p:cNvSpPr>
            <a:spLocks noGrp="1"/>
          </p:cNvSpPr>
          <p:nvPr>
            <p:ph type="body" sz="quarter" idx="10" hasCustomPrompt="1"/>
          </p:nvPr>
        </p:nvSpPr>
        <p:spPr>
          <a:xfrm>
            <a:off x="331246" y="316179"/>
            <a:ext cx="1816129" cy="2734199"/>
          </a:xfrm>
          <a:prstGeom prst="rect">
            <a:avLst/>
          </a:prstGeom>
          <a:solidFill>
            <a:srgbClr val="F58220"/>
          </a:solidFill>
        </p:spPr>
        <p:txBody>
          <a:bodyPr>
            <a:normAutofit/>
          </a:bodyPr>
          <a:lstStyle>
            <a:lvl1pPr marL="0" indent="0" algn="l">
              <a:buNone/>
              <a:defRPr sz="4000">
                <a:solidFill>
                  <a:schemeClr val="bg1"/>
                </a:solidFill>
                <a:latin typeface="Arial" pitchFamily="34" charset="0"/>
                <a:cs typeface="Arial" pitchFamily="34" charset="0"/>
              </a:defRPr>
            </a:lvl1pPr>
          </a:lstStyle>
          <a:p>
            <a:pPr lvl="0"/>
            <a:r>
              <a:rPr lang="et-EE" dirty="0"/>
              <a:t>Tekst</a:t>
            </a:r>
          </a:p>
        </p:txBody>
      </p:sp>
      <p:sp>
        <p:nvSpPr>
          <p:cNvPr id="8" name="Text Placeholder 7"/>
          <p:cNvSpPr>
            <a:spLocks noGrp="1"/>
          </p:cNvSpPr>
          <p:nvPr>
            <p:ph type="body" sz="quarter" idx="13" hasCustomPrompt="1"/>
          </p:nvPr>
        </p:nvSpPr>
        <p:spPr>
          <a:xfrm>
            <a:off x="2137498" y="316180"/>
            <a:ext cx="9015169" cy="5540111"/>
          </a:xfrm>
          <a:prstGeom prst="rect">
            <a:avLst/>
          </a:prstGeom>
          <a:solidFill>
            <a:schemeClr val="tx1">
              <a:alpha val="50000"/>
            </a:schemeClr>
          </a:solidFill>
        </p:spPr>
        <p:txBody>
          <a:bodyPr lIns="360000">
            <a:normAutofit/>
          </a:bodyPr>
          <a:lstStyle>
            <a:lvl1pPr marL="0" indent="0">
              <a:buNone/>
              <a:defRPr sz="4000">
                <a:solidFill>
                  <a:schemeClr val="bg1"/>
                </a:solidFill>
                <a:latin typeface="Arial" pitchFamily="34" charset="0"/>
                <a:cs typeface="Arial" pitchFamily="34" charset="0"/>
              </a:defRPr>
            </a:lvl1pPr>
          </a:lstStyle>
          <a:p>
            <a:pPr lvl="0"/>
            <a:r>
              <a:rPr lang="et-EE" dirty="0"/>
              <a:t>Tekst</a:t>
            </a:r>
          </a:p>
        </p:txBody>
      </p:sp>
      <p:sp>
        <p:nvSpPr>
          <p:cNvPr id="6" name="Text Placeholder 6"/>
          <p:cNvSpPr>
            <a:spLocks noGrp="1"/>
          </p:cNvSpPr>
          <p:nvPr>
            <p:ph type="body" sz="quarter" idx="12" hasCustomPrompt="1"/>
          </p:nvPr>
        </p:nvSpPr>
        <p:spPr>
          <a:xfrm>
            <a:off x="2137496" y="5062053"/>
            <a:ext cx="9015168" cy="785682"/>
          </a:xfrm>
          <a:prstGeom prst="rect">
            <a:avLst/>
          </a:prstGeom>
          <a:solidFill>
            <a:srgbClr val="007363"/>
          </a:solidFill>
        </p:spPr>
        <p:txBody>
          <a:bodyPr>
            <a:normAutofit/>
          </a:bodyPr>
          <a:lstStyle>
            <a:lvl1pPr marL="0" indent="0">
              <a:buNone/>
              <a:defRPr sz="1800">
                <a:solidFill>
                  <a:schemeClr val="bg1"/>
                </a:solidFill>
                <a:latin typeface="Arial" pitchFamily="34" charset="0"/>
                <a:cs typeface="Arial" pitchFamily="34" charset="0"/>
              </a:defRPr>
            </a:lvl1pPr>
          </a:lstStyle>
          <a:p>
            <a:pPr lvl="0"/>
            <a:r>
              <a:rPr lang="et-EE" dirty="0"/>
              <a:t>Märksõnad</a:t>
            </a: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31249" y="6045735"/>
            <a:ext cx="2212329" cy="289561"/>
          </a:xfrm>
          <a:prstGeom prst="rect">
            <a:avLst/>
          </a:prstGeom>
        </p:spPr>
      </p:pic>
      <p:sp>
        <p:nvSpPr>
          <p:cNvPr id="10" name="Text Placeholder 9"/>
          <p:cNvSpPr>
            <a:spLocks noGrp="1"/>
          </p:cNvSpPr>
          <p:nvPr>
            <p:ph type="body" sz="quarter" idx="17"/>
          </p:nvPr>
        </p:nvSpPr>
        <p:spPr>
          <a:xfrm>
            <a:off x="331248" y="3050379"/>
            <a:ext cx="1819859" cy="2797361"/>
          </a:xfrm>
          <a:prstGeom prst="rect">
            <a:avLst/>
          </a:prstGeom>
          <a:solidFill>
            <a:srgbClr val="F58220">
              <a:alpha val="50000"/>
            </a:srgbClr>
          </a:solidFill>
        </p:spPr>
        <p:txBody>
          <a:bodyPr>
            <a:normAutofit/>
          </a:bodyPr>
          <a:lstStyle>
            <a:lvl1pPr marL="0" indent="0">
              <a:buNone/>
              <a:defRPr sz="1200">
                <a:latin typeface="Arial" pitchFamily="34" charset="0"/>
                <a:cs typeface="Arial" pitchFamily="34" charset="0"/>
              </a:defRPr>
            </a:lvl1pPr>
            <a:lvl2pPr marL="432014" indent="0">
              <a:buFont typeface="Arial" charset="0"/>
              <a:buNone/>
              <a:defRPr sz="1200"/>
            </a:lvl2pPr>
            <a:lvl3pPr marL="864029" indent="0">
              <a:buFont typeface="Arial" charset="0"/>
              <a:buNone/>
              <a:defRPr sz="1200"/>
            </a:lvl3pPr>
            <a:lvl4pPr marL="1296044" indent="0">
              <a:buFont typeface="Arial" charset="0"/>
              <a:buNone/>
              <a:defRPr sz="1200"/>
            </a:lvl4pPr>
            <a:lvl5pPr marL="1728057" indent="0">
              <a:buFont typeface="Arial" charset="0"/>
              <a:buNone/>
              <a:defRPr sz="1200"/>
            </a:lvl5pPr>
          </a:lstStyle>
          <a:p>
            <a:pPr lvl="0"/>
            <a:r>
              <a:rPr lang="en-GB"/>
              <a:t>Click to edit Master text styles</a:t>
            </a:r>
          </a:p>
        </p:txBody>
      </p:sp>
    </p:spTree>
    <p:extLst>
      <p:ext uri="{BB962C8B-B14F-4D97-AF65-F5344CB8AC3E}">
        <p14:creationId xmlns:p14="http://schemas.microsoft.com/office/powerpoint/2010/main" val="5048383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Title and Content 0">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0" name="Title Text"/>
          <p:cNvSpPr txBox="1">
            <a:spLocks noGrp="1"/>
          </p:cNvSpPr>
          <p:nvPr>
            <p:ph type="title"/>
          </p:nvPr>
        </p:nvSpPr>
        <p:spPr>
          <a:prstGeom prst="rect">
            <a:avLst/>
          </a:prstGeom>
        </p:spPr>
        <p:txBody>
          <a:bodyPr/>
          <a:lstStyle>
            <a:lvl1pPr defTabSz="777629">
              <a:defRPr>
                <a:latin typeface="Gordita Light"/>
                <a:ea typeface="Gordita Light"/>
                <a:cs typeface="Gordita Light"/>
                <a:sym typeface="Gordita Light"/>
              </a:defRPr>
            </a:lvl1pPr>
          </a:lstStyle>
          <a:p>
            <a:r>
              <a:t>Title Text</a:t>
            </a:r>
          </a:p>
        </p:txBody>
      </p:sp>
      <p:sp>
        <p:nvSpPr>
          <p:cNvPr id="111" name="Body Level One…"/>
          <p:cNvSpPr txBox="1">
            <a:spLocks noGrp="1"/>
          </p:cNvSpPr>
          <p:nvPr>
            <p:ph type="body" idx="1"/>
          </p:nvPr>
        </p:nvSpPr>
        <p:spPr>
          <a:xfrm>
            <a:off x="792034" y="1725046"/>
            <a:ext cx="9936421" cy="4111613"/>
          </a:xfrm>
          <a:prstGeom prst="rect">
            <a:avLst/>
          </a:prstGeom>
        </p:spPr>
        <p:txBody>
          <a:bodyPr/>
          <a:lstStyle>
            <a:lvl1pPr marL="194407" indent="-194407" defTabSz="777629">
              <a:defRPr>
                <a:latin typeface="Aktiv Grotesk"/>
                <a:ea typeface="Aktiv Grotesk"/>
                <a:cs typeface="Aktiv Grotesk"/>
                <a:sym typeface="Aktiv Grotesk"/>
              </a:defRPr>
            </a:lvl1pPr>
            <a:lvl2pPr marL="615623" indent="-226808" defTabSz="777629">
              <a:defRPr>
                <a:latin typeface="Aktiv Grotesk"/>
                <a:ea typeface="Aktiv Grotesk"/>
                <a:cs typeface="Aktiv Grotesk"/>
                <a:sym typeface="Aktiv Grotesk"/>
              </a:defRPr>
            </a:lvl2pPr>
            <a:lvl3pPr marL="1049799" indent="-272170" defTabSz="777629">
              <a:defRPr>
                <a:latin typeface="Aktiv Grotesk"/>
                <a:ea typeface="Aktiv Grotesk"/>
                <a:cs typeface="Aktiv Grotesk"/>
                <a:sym typeface="Aktiv Grotesk"/>
              </a:defRPr>
            </a:lvl3pPr>
            <a:lvl4pPr marL="1480484" indent="-314042" defTabSz="777629">
              <a:defRPr>
                <a:latin typeface="Aktiv Grotesk"/>
                <a:ea typeface="Aktiv Grotesk"/>
                <a:cs typeface="Aktiv Grotesk"/>
                <a:sym typeface="Aktiv Grotesk"/>
              </a:defRPr>
            </a:lvl4pPr>
            <a:lvl5pPr marL="1869299" indent="-314042" defTabSz="777629">
              <a:defRPr>
                <a:latin typeface="Aktiv Grotesk"/>
                <a:ea typeface="Aktiv Grotesk"/>
                <a:cs typeface="Aktiv Grotesk"/>
                <a:sym typeface="Aktiv Grotesk"/>
              </a:defRPr>
            </a:lvl5pPr>
          </a:lstStyle>
          <a:p>
            <a:r>
              <a:t>Body Level One</a:t>
            </a:r>
          </a:p>
          <a:p>
            <a:pPr lvl="1"/>
            <a:r>
              <a:t>Body Level Two</a:t>
            </a:r>
          </a:p>
          <a:p>
            <a:pPr lvl="2"/>
            <a:r>
              <a:t>Body Level Three</a:t>
            </a:r>
          </a:p>
          <a:p>
            <a:pPr lvl="3"/>
            <a:r>
              <a:t>Body Level Four</a:t>
            </a:r>
          </a:p>
          <a:p>
            <a:pPr lvl="4"/>
            <a:r>
              <a:t>Body Level Five</a:t>
            </a:r>
          </a:p>
        </p:txBody>
      </p:sp>
      <p:sp>
        <p:nvSpPr>
          <p:cNvPr id="112" name="Slide Number"/>
          <p:cNvSpPr txBox="1">
            <a:spLocks noGrp="1"/>
          </p:cNvSpPr>
          <p:nvPr>
            <p:ph type="sldNum" sz="quarter" idx="2"/>
          </p:nvPr>
        </p:nvSpPr>
        <p:spPr>
          <a:xfrm>
            <a:off x="10482237" y="6053955"/>
            <a:ext cx="246219" cy="249427"/>
          </a:xfrm>
          <a:prstGeom prst="rect">
            <a:avLst/>
          </a:prstGeom>
        </p:spPr>
        <p:txBody>
          <a:bodyPr/>
          <a:lstStyle>
            <a:lvl1pPr>
              <a:defRPr>
                <a:latin typeface="Aktiv Grotesk"/>
                <a:ea typeface="Aktiv Grotesk"/>
                <a:cs typeface="Aktiv Grotesk"/>
                <a:sym typeface="Aktiv Grotesk"/>
              </a:defRPr>
            </a:lvl1pPr>
          </a:lstStyle>
          <a:p>
            <a:fld id="{86CB4B4D-7CA3-9044-876B-883B54F8677D}" type="slidenum">
              <a:t>‹#›</a:t>
            </a:fld>
            <a:endParaRPr/>
          </a:p>
        </p:txBody>
      </p:sp>
    </p:spTree>
    <p:extLst>
      <p:ext uri="{BB962C8B-B14F-4D97-AF65-F5344CB8AC3E}">
        <p14:creationId xmlns:p14="http://schemas.microsoft.com/office/powerpoint/2010/main" val="3869259434"/>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19" name="Title Text"/>
          <p:cNvSpPr txBox="1">
            <a:spLocks noGrp="1"/>
          </p:cNvSpPr>
          <p:nvPr>
            <p:ph type="title"/>
          </p:nvPr>
        </p:nvSpPr>
        <p:spPr>
          <a:xfrm>
            <a:off x="786034" y="1615546"/>
            <a:ext cx="9936422" cy="2695575"/>
          </a:xfrm>
          <a:prstGeom prst="rect">
            <a:avLst/>
          </a:prstGeom>
        </p:spPr>
        <p:txBody>
          <a:bodyPr anchor="b"/>
          <a:lstStyle>
            <a:lvl1pPr defTabSz="777629">
              <a:defRPr sz="5103">
                <a:latin typeface="Gordita Light"/>
                <a:ea typeface="Gordita Light"/>
                <a:cs typeface="Gordita Light"/>
                <a:sym typeface="Gordita Light"/>
              </a:defRPr>
            </a:lvl1pPr>
          </a:lstStyle>
          <a:p>
            <a:r>
              <a:t>Title Text</a:t>
            </a:r>
          </a:p>
        </p:txBody>
      </p:sp>
      <p:sp>
        <p:nvSpPr>
          <p:cNvPr id="120" name="Body Level One…"/>
          <p:cNvSpPr txBox="1">
            <a:spLocks noGrp="1"/>
          </p:cNvSpPr>
          <p:nvPr>
            <p:ph type="body" sz="quarter" idx="1"/>
          </p:nvPr>
        </p:nvSpPr>
        <p:spPr>
          <a:xfrm>
            <a:off x="786034" y="4336621"/>
            <a:ext cx="9936422" cy="1417539"/>
          </a:xfrm>
          <a:prstGeom prst="rect">
            <a:avLst/>
          </a:prstGeom>
        </p:spPr>
        <p:txBody>
          <a:bodyPr/>
          <a:lstStyle>
            <a:lvl1pPr marL="0" indent="0" defTabSz="777629">
              <a:buSzTx/>
              <a:buFontTx/>
              <a:buNone/>
              <a:defRPr sz="2041">
                <a:solidFill>
                  <a:srgbClr val="888888"/>
                </a:solidFill>
                <a:latin typeface="Aktiv Grotesk"/>
                <a:ea typeface="Aktiv Grotesk"/>
                <a:cs typeface="Aktiv Grotesk"/>
                <a:sym typeface="Aktiv Grotesk"/>
              </a:defRPr>
            </a:lvl1pPr>
            <a:lvl2pPr marL="0" indent="388814" defTabSz="777629">
              <a:buSzTx/>
              <a:buFontTx/>
              <a:buNone/>
              <a:defRPr sz="2041">
                <a:solidFill>
                  <a:srgbClr val="888888"/>
                </a:solidFill>
                <a:latin typeface="Aktiv Grotesk"/>
                <a:ea typeface="Aktiv Grotesk"/>
                <a:cs typeface="Aktiv Grotesk"/>
                <a:sym typeface="Aktiv Grotesk"/>
              </a:defRPr>
            </a:lvl2pPr>
            <a:lvl3pPr marL="0" indent="777629" defTabSz="777629">
              <a:buSzTx/>
              <a:buFontTx/>
              <a:buNone/>
              <a:defRPr sz="2041">
                <a:solidFill>
                  <a:srgbClr val="888888"/>
                </a:solidFill>
                <a:latin typeface="Aktiv Grotesk"/>
                <a:ea typeface="Aktiv Grotesk"/>
                <a:cs typeface="Aktiv Grotesk"/>
                <a:sym typeface="Aktiv Grotesk"/>
              </a:defRPr>
            </a:lvl3pPr>
            <a:lvl4pPr marL="0" indent="1166443" defTabSz="777629">
              <a:buSzTx/>
              <a:buFontTx/>
              <a:buNone/>
              <a:defRPr sz="2041">
                <a:solidFill>
                  <a:srgbClr val="888888"/>
                </a:solidFill>
                <a:latin typeface="Aktiv Grotesk"/>
                <a:ea typeface="Aktiv Grotesk"/>
                <a:cs typeface="Aktiv Grotesk"/>
                <a:sym typeface="Aktiv Grotesk"/>
              </a:defRPr>
            </a:lvl4pPr>
            <a:lvl5pPr marL="0" indent="1555257" defTabSz="777629">
              <a:buSzTx/>
              <a:buFontTx/>
              <a:buNone/>
              <a:defRPr sz="2041">
                <a:solidFill>
                  <a:srgbClr val="888888"/>
                </a:solidFill>
                <a:latin typeface="Aktiv Grotesk"/>
                <a:ea typeface="Aktiv Grotesk"/>
                <a:cs typeface="Aktiv Grotesk"/>
                <a:sym typeface="Aktiv Grotesk"/>
              </a:defRPr>
            </a:lvl5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10482237" y="6053955"/>
            <a:ext cx="246219" cy="249427"/>
          </a:xfrm>
          <a:prstGeom prst="rect">
            <a:avLst/>
          </a:prstGeom>
        </p:spPr>
        <p:txBody>
          <a:bodyPr/>
          <a:lstStyle>
            <a:lvl1pPr>
              <a:defRPr>
                <a:latin typeface="Aktiv Grotesk"/>
                <a:ea typeface="Aktiv Grotesk"/>
                <a:cs typeface="Aktiv Grotesk"/>
                <a:sym typeface="Aktiv Grotesk"/>
              </a:defRPr>
            </a:lvl1pPr>
          </a:lstStyle>
          <a:p>
            <a:fld id="{86CB4B4D-7CA3-9044-876B-883B54F8677D}" type="slidenum">
              <a:t>‹#›</a:t>
            </a:fld>
            <a:endParaRPr/>
          </a:p>
        </p:txBody>
      </p:sp>
    </p:spTree>
    <p:extLst>
      <p:ext uri="{BB962C8B-B14F-4D97-AF65-F5344CB8AC3E}">
        <p14:creationId xmlns:p14="http://schemas.microsoft.com/office/powerpoint/2010/main" val="4105733498"/>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28" name="Title Text"/>
          <p:cNvSpPr txBox="1">
            <a:spLocks noGrp="1"/>
          </p:cNvSpPr>
          <p:nvPr>
            <p:ph type="title"/>
          </p:nvPr>
        </p:nvSpPr>
        <p:spPr>
          <a:prstGeom prst="rect">
            <a:avLst/>
          </a:prstGeom>
        </p:spPr>
        <p:txBody>
          <a:bodyPr/>
          <a:lstStyle>
            <a:lvl1pPr defTabSz="777629">
              <a:defRPr>
                <a:latin typeface="Gordita Light"/>
                <a:ea typeface="Gordita Light"/>
                <a:cs typeface="Gordita Light"/>
                <a:sym typeface="Gordita Light"/>
              </a:defRPr>
            </a:lvl1pPr>
          </a:lstStyle>
          <a:p>
            <a:r>
              <a:t>Title Text</a:t>
            </a:r>
          </a:p>
        </p:txBody>
      </p:sp>
      <p:sp>
        <p:nvSpPr>
          <p:cNvPr id="129" name="Body Level One…"/>
          <p:cNvSpPr txBox="1">
            <a:spLocks noGrp="1"/>
          </p:cNvSpPr>
          <p:nvPr>
            <p:ph type="body" sz="half" idx="1"/>
          </p:nvPr>
        </p:nvSpPr>
        <p:spPr>
          <a:xfrm>
            <a:off x="792034" y="1725046"/>
            <a:ext cx="4896207" cy="4111613"/>
          </a:xfrm>
          <a:prstGeom prst="rect">
            <a:avLst/>
          </a:prstGeom>
        </p:spPr>
        <p:txBody>
          <a:bodyPr/>
          <a:lstStyle>
            <a:lvl1pPr marL="194407" indent="-194407" defTabSz="777629">
              <a:defRPr>
                <a:latin typeface="Aktiv Grotesk"/>
                <a:ea typeface="Aktiv Grotesk"/>
                <a:cs typeface="Aktiv Grotesk"/>
                <a:sym typeface="Aktiv Grotesk"/>
              </a:defRPr>
            </a:lvl1pPr>
            <a:lvl2pPr marL="615623" indent="-226808" defTabSz="777629">
              <a:defRPr>
                <a:latin typeface="Aktiv Grotesk"/>
                <a:ea typeface="Aktiv Grotesk"/>
                <a:cs typeface="Aktiv Grotesk"/>
                <a:sym typeface="Aktiv Grotesk"/>
              </a:defRPr>
            </a:lvl2pPr>
            <a:lvl3pPr marL="1049799" indent="-272170" defTabSz="777629">
              <a:defRPr>
                <a:latin typeface="Aktiv Grotesk"/>
                <a:ea typeface="Aktiv Grotesk"/>
                <a:cs typeface="Aktiv Grotesk"/>
                <a:sym typeface="Aktiv Grotesk"/>
              </a:defRPr>
            </a:lvl3pPr>
            <a:lvl4pPr marL="1480484" indent="-314042" defTabSz="777629">
              <a:defRPr>
                <a:latin typeface="Aktiv Grotesk"/>
                <a:ea typeface="Aktiv Grotesk"/>
                <a:cs typeface="Aktiv Grotesk"/>
                <a:sym typeface="Aktiv Grotesk"/>
              </a:defRPr>
            </a:lvl4pPr>
            <a:lvl5pPr marL="1869299" indent="-314042" defTabSz="777629">
              <a:defRPr>
                <a:latin typeface="Aktiv Grotesk"/>
                <a:ea typeface="Aktiv Grotesk"/>
                <a:cs typeface="Aktiv Grotesk"/>
                <a:sym typeface="Aktiv Grotesk"/>
              </a:defRPr>
            </a:lvl5pPr>
          </a:lstStyle>
          <a:p>
            <a:r>
              <a:t>Body Level One</a:t>
            </a:r>
          </a:p>
          <a:p>
            <a:pPr lvl="1"/>
            <a:r>
              <a:t>Body Level Two</a:t>
            </a:r>
          </a:p>
          <a:p>
            <a:pPr lvl="2"/>
            <a:r>
              <a:t>Body Level Three</a:t>
            </a:r>
          </a:p>
          <a:p>
            <a:pPr lvl="3"/>
            <a:r>
              <a:t>Body Level Four</a:t>
            </a:r>
          </a:p>
          <a:p>
            <a:pPr lvl="4"/>
            <a:r>
              <a:t>Body Level Five</a:t>
            </a:r>
          </a:p>
        </p:txBody>
      </p:sp>
      <p:sp>
        <p:nvSpPr>
          <p:cNvPr id="130" name="Slide Number"/>
          <p:cNvSpPr txBox="1">
            <a:spLocks noGrp="1"/>
          </p:cNvSpPr>
          <p:nvPr>
            <p:ph type="sldNum" sz="quarter" idx="2"/>
          </p:nvPr>
        </p:nvSpPr>
        <p:spPr>
          <a:xfrm>
            <a:off x="10482237" y="6053955"/>
            <a:ext cx="246219" cy="249427"/>
          </a:xfrm>
          <a:prstGeom prst="rect">
            <a:avLst/>
          </a:prstGeom>
        </p:spPr>
        <p:txBody>
          <a:bodyPr/>
          <a:lstStyle>
            <a:lvl1pPr>
              <a:defRPr>
                <a:latin typeface="Aktiv Grotesk"/>
                <a:ea typeface="Aktiv Grotesk"/>
                <a:cs typeface="Aktiv Grotesk"/>
                <a:sym typeface="Aktiv Grotesk"/>
              </a:defRPr>
            </a:lvl1pPr>
          </a:lstStyle>
          <a:p>
            <a:fld id="{86CB4B4D-7CA3-9044-876B-883B54F8677D}" type="slidenum">
              <a:t>‹#›</a:t>
            </a:fld>
            <a:endParaRPr/>
          </a:p>
        </p:txBody>
      </p:sp>
    </p:spTree>
    <p:extLst>
      <p:ext uri="{BB962C8B-B14F-4D97-AF65-F5344CB8AC3E}">
        <p14:creationId xmlns:p14="http://schemas.microsoft.com/office/powerpoint/2010/main" val="2414752294"/>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Two Content 0">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7" name="Title Text"/>
          <p:cNvSpPr txBox="1">
            <a:spLocks noGrp="1"/>
          </p:cNvSpPr>
          <p:nvPr>
            <p:ph type="title"/>
          </p:nvPr>
        </p:nvSpPr>
        <p:spPr>
          <a:prstGeom prst="rect">
            <a:avLst/>
          </a:prstGeom>
        </p:spPr>
        <p:txBody>
          <a:bodyPr/>
          <a:lstStyle>
            <a:lvl1pPr defTabSz="777629">
              <a:defRPr>
                <a:latin typeface="Gordita Light"/>
                <a:ea typeface="Gordita Light"/>
                <a:cs typeface="Gordita Light"/>
                <a:sym typeface="Gordita Light"/>
              </a:defRPr>
            </a:lvl1pPr>
          </a:lstStyle>
          <a:p>
            <a:r>
              <a:t>Title Text</a:t>
            </a:r>
          </a:p>
        </p:txBody>
      </p:sp>
      <p:sp>
        <p:nvSpPr>
          <p:cNvPr id="138" name="Body Level One…"/>
          <p:cNvSpPr txBox="1">
            <a:spLocks noGrp="1"/>
          </p:cNvSpPr>
          <p:nvPr>
            <p:ph type="body" sz="half" idx="1"/>
          </p:nvPr>
        </p:nvSpPr>
        <p:spPr>
          <a:xfrm>
            <a:off x="792034" y="1725046"/>
            <a:ext cx="4896207" cy="4111613"/>
          </a:xfrm>
          <a:prstGeom prst="rect">
            <a:avLst/>
          </a:prstGeom>
        </p:spPr>
        <p:txBody>
          <a:bodyPr/>
          <a:lstStyle>
            <a:lvl1pPr marL="194407" indent="-194407" defTabSz="777629">
              <a:defRPr>
                <a:latin typeface="Aktiv Grotesk"/>
                <a:ea typeface="Aktiv Grotesk"/>
                <a:cs typeface="Aktiv Grotesk"/>
                <a:sym typeface="Aktiv Grotesk"/>
              </a:defRPr>
            </a:lvl1pPr>
            <a:lvl2pPr marL="615623" indent="-226808" defTabSz="777629">
              <a:defRPr>
                <a:latin typeface="Aktiv Grotesk"/>
                <a:ea typeface="Aktiv Grotesk"/>
                <a:cs typeface="Aktiv Grotesk"/>
                <a:sym typeface="Aktiv Grotesk"/>
              </a:defRPr>
            </a:lvl2pPr>
            <a:lvl3pPr marL="1049799" indent="-272170" defTabSz="777629">
              <a:defRPr>
                <a:latin typeface="Aktiv Grotesk"/>
                <a:ea typeface="Aktiv Grotesk"/>
                <a:cs typeface="Aktiv Grotesk"/>
                <a:sym typeface="Aktiv Grotesk"/>
              </a:defRPr>
            </a:lvl3pPr>
            <a:lvl4pPr marL="1480484" indent="-314042" defTabSz="777629">
              <a:defRPr>
                <a:latin typeface="Aktiv Grotesk"/>
                <a:ea typeface="Aktiv Grotesk"/>
                <a:cs typeface="Aktiv Grotesk"/>
                <a:sym typeface="Aktiv Grotesk"/>
              </a:defRPr>
            </a:lvl4pPr>
            <a:lvl5pPr marL="1869299" indent="-314042" defTabSz="777629">
              <a:defRPr>
                <a:latin typeface="Aktiv Grotesk"/>
                <a:ea typeface="Aktiv Grotesk"/>
                <a:cs typeface="Aktiv Grotesk"/>
                <a:sym typeface="Aktiv Grotesk"/>
              </a:defRPr>
            </a:lvl5pPr>
          </a:lstStyle>
          <a:p>
            <a:r>
              <a:t>Body Level One</a:t>
            </a:r>
          </a:p>
          <a:p>
            <a:pPr lvl="1"/>
            <a:r>
              <a:t>Body Level Two</a:t>
            </a:r>
          </a:p>
          <a:p>
            <a:pPr lvl="2"/>
            <a:r>
              <a:t>Body Level Three</a:t>
            </a:r>
          </a:p>
          <a:p>
            <a:pPr lvl="3"/>
            <a:r>
              <a:t>Body Level Four</a:t>
            </a:r>
          </a:p>
          <a:p>
            <a:pPr lvl="4"/>
            <a:r>
              <a:t>Body Level Five</a:t>
            </a:r>
          </a:p>
        </p:txBody>
      </p:sp>
      <p:sp>
        <p:nvSpPr>
          <p:cNvPr id="139" name="Slide Number"/>
          <p:cNvSpPr txBox="1">
            <a:spLocks noGrp="1"/>
          </p:cNvSpPr>
          <p:nvPr>
            <p:ph type="sldNum" sz="quarter" idx="2"/>
          </p:nvPr>
        </p:nvSpPr>
        <p:spPr>
          <a:xfrm>
            <a:off x="10482237" y="6053955"/>
            <a:ext cx="246219" cy="249427"/>
          </a:xfrm>
          <a:prstGeom prst="rect">
            <a:avLst/>
          </a:prstGeom>
        </p:spPr>
        <p:txBody>
          <a:bodyPr/>
          <a:lstStyle>
            <a:lvl1pPr>
              <a:defRPr>
                <a:latin typeface="Aktiv Grotesk"/>
                <a:ea typeface="Aktiv Grotesk"/>
                <a:cs typeface="Aktiv Grotesk"/>
                <a:sym typeface="Aktiv Grotesk"/>
              </a:defRPr>
            </a:lvl1pPr>
          </a:lstStyle>
          <a:p>
            <a:fld id="{86CB4B4D-7CA3-9044-876B-883B54F8677D}" type="slidenum">
              <a:t>‹#›</a:t>
            </a:fld>
            <a:endParaRPr/>
          </a:p>
        </p:txBody>
      </p:sp>
    </p:spTree>
    <p:extLst>
      <p:ext uri="{BB962C8B-B14F-4D97-AF65-F5344CB8AC3E}">
        <p14:creationId xmlns:p14="http://schemas.microsoft.com/office/powerpoint/2010/main" val="2793152999"/>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Title Text"/>
          <p:cNvSpPr txBox="1">
            <a:spLocks noGrp="1"/>
          </p:cNvSpPr>
          <p:nvPr>
            <p:ph type="title"/>
          </p:nvPr>
        </p:nvSpPr>
        <p:spPr>
          <a:xfrm>
            <a:off x="793535" y="345010"/>
            <a:ext cx="9936422" cy="1252534"/>
          </a:xfrm>
          <a:prstGeom prst="rect">
            <a:avLst/>
          </a:prstGeom>
        </p:spPr>
        <p:txBody>
          <a:bodyPr/>
          <a:lstStyle>
            <a:lvl1pPr defTabSz="777629">
              <a:defRPr>
                <a:latin typeface="Gordita Light"/>
                <a:ea typeface="Gordita Light"/>
                <a:cs typeface="Gordita Light"/>
                <a:sym typeface="Gordita Light"/>
              </a:defRPr>
            </a:lvl1pPr>
          </a:lstStyle>
          <a:p>
            <a:r>
              <a:t>Title Text</a:t>
            </a:r>
          </a:p>
        </p:txBody>
      </p:sp>
      <p:sp>
        <p:nvSpPr>
          <p:cNvPr id="147" name="Body Level One…"/>
          <p:cNvSpPr txBox="1">
            <a:spLocks noGrp="1"/>
          </p:cNvSpPr>
          <p:nvPr>
            <p:ph type="body" sz="quarter" idx="1"/>
          </p:nvPr>
        </p:nvSpPr>
        <p:spPr>
          <a:xfrm>
            <a:off x="793536" y="1588543"/>
            <a:ext cx="4873707" cy="778521"/>
          </a:xfrm>
          <a:prstGeom prst="rect">
            <a:avLst/>
          </a:prstGeom>
        </p:spPr>
        <p:txBody>
          <a:bodyPr anchor="b"/>
          <a:lstStyle>
            <a:lvl1pPr marL="0" indent="0" defTabSz="777629">
              <a:buSzTx/>
              <a:buFontTx/>
              <a:buNone/>
              <a:defRPr sz="2041" b="1">
                <a:latin typeface="Aktiv Grotesk"/>
                <a:ea typeface="Aktiv Grotesk"/>
                <a:cs typeface="Aktiv Grotesk"/>
                <a:sym typeface="Aktiv Grotesk"/>
              </a:defRPr>
            </a:lvl1pPr>
            <a:lvl2pPr marL="0" indent="388814" defTabSz="777629">
              <a:buSzTx/>
              <a:buFontTx/>
              <a:buNone/>
              <a:defRPr sz="2041" b="1">
                <a:latin typeface="Aktiv Grotesk"/>
                <a:ea typeface="Aktiv Grotesk"/>
                <a:cs typeface="Aktiv Grotesk"/>
                <a:sym typeface="Aktiv Grotesk"/>
              </a:defRPr>
            </a:lvl2pPr>
            <a:lvl3pPr marL="0" indent="777629" defTabSz="777629">
              <a:buSzTx/>
              <a:buFontTx/>
              <a:buNone/>
              <a:defRPr sz="2041" b="1">
                <a:latin typeface="Aktiv Grotesk"/>
                <a:ea typeface="Aktiv Grotesk"/>
                <a:cs typeface="Aktiv Grotesk"/>
                <a:sym typeface="Aktiv Grotesk"/>
              </a:defRPr>
            </a:lvl3pPr>
            <a:lvl4pPr marL="0" indent="1166443" defTabSz="777629">
              <a:buSzTx/>
              <a:buFontTx/>
              <a:buNone/>
              <a:defRPr sz="2041" b="1">
                <a:latin typeface="Aktiv Grotesk"/>
                <a:ea typeface="Aktiv Grotesk"/>
                <a:cs typeface="Aktiv Grotesk"/>
                <a:sym typeface="Aktiv Grotesk"/>
              </a:defRPr>
            </a:lvl4pPr>
            <a:lvl5pPr marL="0" indent="1555257" defTabSz="777629">
              <a:buSzTx/>
              <a:buFontTx/>
              <a:buNone/>
              <a:defRPr sz="2041" b="1">
                <a:latin typeface="Aktiv Grotesk"/>
                <a:ea typeface="Aktiv Grotesk"/>
                <a:cs typeface="Aktiv Grotesk"/>
                <a:sym typeface="Aktiv Grotesk"/>
              </a:defRPr>
            </a:lvl5pPr>
          </a:lstStyle>
          <a:p>
            <a:r>
              <a:t>Body Level One</a:t>
            </a:r>
          </a:p>
          <a:p>
            <a:pPr lvl="1"/>
            <a:r>
              <a:t>Body Level Two</a:t>
            </a:r>
          </a:p>
          <a:p>
            <a:pPr lvl="2"/>
            <a:r>
              <a:t>Body Level Three</a:t>
            </a:r>
          </a:p>
          <a:p>
            <a:pPr lvl="3"/>
            <a:r>
              <a:t>Body Level Four</a:t>
            </a:r>
          </a:p>
          <a:p>
            <a:pPr lvl="4"/>
            <a:r>
              <a:t>Body Level Five</a:t>
            </a:r>
          </a:p>
        </p:txBody>
      </p:sp>
      <p:sp>
        <p:nvSpPr>
          <p:cNvPr id="148" name="Text Placeholder 4"/>
          <p:cNvSpPr>
            <a:spLocks noGrp="1"/>
          </p:cNvSpPr>
          <p:nvPr>
            <p:ph type="body" sz="quarter" idx="21"/>
          </p:nvPr>
        </p:nvSpPr>
        <p:spPr>
          <a:xfrm>
            <a:off x="5832248" y="1588543"/>
            <a:ext cx="4897709" cy="778521"/>
          </a:xfrm>
          <a:prstGeom prst="rect">
            <a:avLst/>
          </a:prstGeom>
        </p:spPr>
        <p:txBody>
          <a:bodyPr anchor="b"/>
          <a:lstStyle>
            <a:lvl1pPr marL="0" indent="0" defTabSz="777629">
              <a:buSzTx/>
              <a:buFontTx/>
              <a:buNone/>
              <a:defRPr sz="1800" b="1">
                <a:latin typeface="Aktiv Grotesk"/>
                <a:sym typeface="Aktiv Grotesk"/>
              </a:defRPr>
            </a:lvl1pPr>
          </a:lstStyle>
          <a:p>
            <a:pPr marL="0" indent="0" defTabSz="685800">
              <a:buSzTx/>
              <a:buFontTx/>
              <a:buNone/>
              <a:defRPr sz="1800" b="1">
                <a:latin typeface="Aktiv Grotesk"/>
                <a:ea typeface="Aktiv Grotesk"/>
                <a:cs typeface="Aktiv Grotesk"/>
                <a:sym typeface="Aktiv Grotesk"/>
              </a:defRPr>
            </a:pPr>
            <a:endParaRPr/>
          </a:p>
        </p:txBody>
      </p:sp>
      <p:sp>
        <p:nvSpPr>
          <p:cNvPr id="149" name="Slide Number"/>
          <p:cNvSpPr txBox="1">
            <a:spLocks noGrp="1"/>
          </p:cNvSpPr>
          <p:nvPr>
            <p:ph type="sldNum" sz="quarter" idx="2"/>
          </p:nvPr>
        </p:nvSpPr>
        <p:spPr>
          <a:xfrm>
            <a:off x="10482237" y="6053955"/>
            <a:ext cx="246219" cy="249427"/>
          </a:xfrm>
          <a:prstGeom prst="rect">
            <a:avLst/>
          </a:prstGeom>
        </p:spPr>
        <p:txBody>
          <a:bodyPr/>
          <a:lstStyle>
            <a:lvl1pPr>
              <a:defRPr>
                <a:latin typeface="Aktiv Grotesk"/>
                <a:ea typeface="Aktiv Grotesk"/>
                <a:cs typeface="Aktiv Grotesk"/>
                <a:sym typeface="Aktiv Grotesk"/>
              </a:defRPr>
            </a:lvl1pPr>
          </a:lstStyle>
          <a:p>
            <a:fld id="{86CB4B4D-7CA3-9044-876B-883B54F8677D}" type="slidenum">
              <a:t>‹#›</a:t>
            </a:fld>
            <a:endParaRPr/>
          </a:p>
        </p:txBody>
      </p:sp>
    </p:spTree>
    <p:extLst>
      <p:ext uri="{BB962C8B-B14F-4D97-AF65-F5344CB8AC3E}">
        <p14:creationId xmlns:p14="http://schemas.microsoft.com/office/powerpoint/2010/main" val="4001651153"/>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6" name="Title Text"/>
          <p:cNvSpPr txBox="1">
            <a:spLocks noGrp="1"/>
          </p:cNvSpPr>
          <p:nvPr>
            <p:ph type="title"/>
          </p:nvPr>
        </p:nvSpPr>
        <p:spPr>
          <a:prstGeom prst="rect">
            <a:avLst/>
          </a:prstGeom>
        </p:spPr>
        <p:txBody>
          <a:bodyPr/>
          <a:lstStyle>
            <a:lvl1pPr defTabSz="777629">
              <a:defRPr>
                <a:latin typeface="Gordita Light"/>
                <a:ea typeface="Gordita Light"/>
                <a:cs typeface="Gordita Light"/>
                <a:sym typeface="Gordita Light"/>
              </a:defRPr>
            </a:lvl1pPr>
          </a:lstStyle>
          <a:p>
            <a:r>
              <a:t>Title Text</a:t>
            </a:r>
          </a:p>
        </p:txBody>
      </p:sp>
      <p:sp>
        <p:nvSpPr>
          <p:cNvPr id="157" name="Slide Number"/>
          <p:cNvSpPr txBox="1">
            <a:spLocks noGrp="1"/>
          </p:cNvSpPr>
          <p:nvPr>
            <p:ph type="sldNum" sz="quarter" idx="2"/>
          </p:nvPr>
        </p:nvSpPr>
        <p:spPr>
          <a:xfrm>
            <a:off x="10482237" y="6053955"/>
            <a:ext cx="246219" cy="249427"/>
          </a:xfrm>
          <a:prstGeom prst="rect">
            <a:avLst/>
          </a:prstGeom>
        </p:spPr>
        <p:txBody>
          <a:bodyPr/>
          <a:lstStyle>
            <a:lvl1pPr>
              <a:defRPr>
                <a:latin typeface="Aktiv Grotesk"/>
                <a:ea typeface="Aktiv Grotesk"/>
                <a:cs typeface="Aktiv Grotesk"/>
                <a:sym typeface="Aktiv Grotesk"/>
              </a:defRPr>
            </a:lvl1pPr>
          </a:lstStyle>
          <a:p>
            <a:fld id="{86CB4B4D-7CA3-9044-876B-883B54F8677D}" type="slidenum">
              <a:t>‹#›</a:t>
            </a:fld>
            <a:endParaRPr/>
          </a:p>
        </p:txBody>
      </p:sp>
    </p:spTree>
    <p:extLst>
      <p:ext uri="{BB962C8B-B14F-4D97-AF65-F5344CB8AC3E}">
        <p14:creationId xmlns:p14="http://schemas.microsoft.com/office/powerpoint/2010/main" val="2625591869"/>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Title Only 0">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4" name="Title Text"/>
          <p:cNvSpPr txBox="1">
            <a:spLocks noGrp="1"/>
          </p:cNvSpPr>
          <p:nvPr>
            <p:ph type="title"/>
          </p:nvPr>
        </p:nvSpPr>
        <p:spPr>
          <a:prstGeom prst="rect">
            <a:avLst/>
          </a:prstGeom>
        </p:spPr>
        <p:txBody>
          <a:bodyPr/>
          <a:lstStyle>
            <a:lvl1pPr defTabSz="777629">
              <a:defRPr>
                <a:latin typeface="Gordita Light"/>
                <a:ea typeface="Gordita Light"/>
                <a:cs typeface="Gordita Light"/>
                <a:sym typeface="Gordita Light"/>
              </a:defRPr>
            </a:lvl1pPr>
          </a:lstStyle>
          <a:p>
            <a:r>
              <a:t>Title Text</a:t>
            </a:r>
          </a:p>
        </p:txBody>
      </p:sp>
      <p:sp>
        <p:nvSpPr>
          <p:cNvPr id="165" name="Slide Number"/>
          <p:cNvSpPr txBox="1">
            <a:spLocks noGrp="1"/>
          </p:cNvSpPr>
          <p:nvPr>
            <p:ph type="sldNum" sz="quarter" idx="2"/>
          </p:nvPr>
        </p:nvSpPr>
        <p:spPr>
          <a:xfrm>
            <a:off x="10482237" y="6053955"/>
            <a:ext cx="246219" cy="249427"/>
          </a:xfrm>
          <a:prstGeom prst="rect">
            <a:avLst/>
          </a:prstGeom>
        </p:spPr>
        <p:txBody>
          <a:bodyPr/>
          <a:lstStyle>
            <a:lvl1pPr>
              <a:defRPr>
                <a:latin typeface="Aktiv Grotesk"/>
                <a:ea typeface="Aktiv Grotesk"/>
                <a:cs typeface="Aktiv Grotesk"/>
                <a:sym typeface="Aktiv Grotesk"/>
              </a:defRPr>
            </a:lvl1pPr>
          </a:lstStyle>
          <a:p>
            <a:fld id="{86CB4B4D-7CA3-9044-876B-883B54F8677D}" type="slidenum">
              <a:t>‹#›</a:t>
            </a:fld>
            <a:endParaRPr/>
          </a:p>
        </p:txBody>
      </p:sp>
    </p:spTree>
    <p:extLst>
      <p:ext uri="{BB962C8B-B14F-4D97-AF65-F5344CB8AC3E}">
        <p14:creationId xmlns:p14="http://schemas.microsoft.com/office/powerpoint/2010/main" val="3439982167"/>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72" name="Slide Number"/>
          <p:cNvSpPr txBox="1">
            <a:spLocks noGrp="1"/>
          </p:cNvSpPr>
          <p:nvPr>
            <p:ph type="sldNum" sz="quarter" idx="2"/>
          </p:nvPr>
        </p:nvSpPr>
        <p:spPr>
          <a:xfrm>
            <a:off x="10482237" y="6053955"/>
            <a:ext cx="246219" cy="249427"/>
          </a:xfrm>
          <a:prstGeom prst="rect">
            <a:avLst/>
          </a:prstGeom>
        </p:spPr>
        <p:txBody>
          <a:bodyPr/>
          <a:lstStyle>
            <a:lvl1pPr>
              <a:defRPr>
                <a:latin typeface="Aktiv Grotesk"/>
                <a:ea typeface="Aktiv Grotesk"/>
                <a:cs typeface="Aktiv Grotesk"/>
                <a:sym typeface="Aktiv Grotesk"/>
              </a:defRPr>
            </a:lvl1pPr>
          </a:lstStyle>
          <a:p>
            <a:fld id="{86CB4B4D-7CA3-9044-876B-883B54F8677D}" type="slidenum">
              <a:t>‹#›</a:t>
            </a:fld>
            <a:endParaRPr/>
          </a:p>
        </p:txBody>
      </p:sp>
    </p:spTree>
    <p:extLst>
      <p:ext uri="{BB962C8B-B14F-4D97-AF65-F5344CB8AC3E}">
        <p14:creationId xmlns:p14="http://schemas.microsoft.com/office/powerpoint/2010/main" val="2591005299"/>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9" name="Title Text"/>
          <p:cNvSpPr txBox="1">
            <a:spLocks noGrp="1"/>
          </p:cNvSpPr>
          <p:nvPr>
            <p:ph type="title"/>
          </p:nvPr>
        </p:nvSpPr>
        <p:spPr>
          <a:xfrm>
            <a:off x="793535" y="432012"/>
            <a:ext cx="3715657" cy="1512041"/>
          </a:xfrm>
          <a:prstGeom prst="rect">
            <a:avLst/>
          </a:prstGeom>
        </p:spPr>
        <p:txBody>
          <a:bodyPr anchor="b"/>
          <a:lstStyle>
            <a:lvl1pPr defTabSz="777629">
              <a:defRPr sz="2721">
                <a:latin typeface="Gordita Light"/>
                <a:ea typeface="Gordita Light"/>
                <a:cs typeface="Gordita Light"/>
                <a:sym typeface="Gordita Light"/>
              </a:defRPr>
            </a:lvl1pPr>
          </a:lstStyle>
          <a:p>
            <a:r>
              <a:t>Title Text</a:t>
            </a:r>
          </a:p>
        </p:txBody>
      </p:sp>
      <p:sp>
        <p:nvSpPr>
          <p:cNvPr id="180" name="Body Level One…"/>
          <p:cNvSpPr txBox="1">
            <a:spLocks noGrp="1"/>
          </p:cNvSpPr>
          <p:nvPr>
            <p:ph type="body" sz="half" idx="1"/>
          </p:nvPr>
        </p:nvSpPr>
        <p:spPr>
          <a:xfrm>
            <a:off x="4897709" y="933026"/>
            <a:ext cx="5832248" cy="4605126"/>
          </a:xfrm>
          <a:prstGeom prst="rect">
            <a:avLst/>
          </a:prstGeom>
        </p:spPr>
        <p:txBody>
          <a:bodyPr/>
          <a:lstStyle>
            <a:lvl1pPr marL="194407" indent="-194407" defTabSz="777629">
              <a:defRPr sz="2721">
                <a:latin typeface="Aktiv Grotesk"/>
                <a:ea typeface="Aktiv Grotesk"/>
                <a:cs typeface="Aktiv Grotesk"/>
                <a:sym typeface="Aktiv Grotesk"/>
              </a:defRPr>
            </a:lvl1pPr>
            <a:lvl2pPr marL="610993" indent="-222179" defTabSz="777629">
              <a:defRPr sz="2721">
                <a:latin typeface="Aktiv Grotesk"/>
                <a:ea typeface="Aktiv Grotesk"/>
                <a:cs typeface="Aktiv Grotesk"/>
                <a:sym typeface="Aktiv Grotesk"/>
              </a:defRPr>
            </a:lvl2pPr>
            <a:lvl3pPr marL="1036838" indent="-259210" defTabSz="777629">
              <a:defRPr sz="2721">
                <a:latin typeface="Aktiv Grotesk"/>
                <a:ea typeface="Aktiv Grotesk"/>
                <a:cs typeface="Aktiv Grotesk"/>
                <a:sym typeface="Aktiv Grotesk"/>
              </a:defRPr>
            </a:lvl3pPr>
            <a:lvl4pPr marL="1477493" indent="-311050" defTabSz="777629">
              <a:defRPr sz="2721">
                <a:latin typeface="Aktiv Grotesk"/>
                <a:ea typeface="Aktiv Grotesk"/>
                <a:cs typeface="Aktiv Grotesk"/>
                <a:sym typeface="Aktiv Grotesk"/>
              </a:defRPr>
            </a:lvl4pPr>
            <a:lvl5pPr marL="1866309" indent="-311051" defTabSz="777629">
              <a:defRPr sz="2721">
                <a:latin typeface="Aktiv Grotesk"/>
                <a:ea typeface="Aktiv Grotesk"/>
                <a:cs typeface="Aktiv Grotesk"/>
                <a:sym typeface="Aktiv Grotesk"/>
              </a:defRPr>
            </a:lvl5pPr>
          </a:lstStyle>
          <a:p>
            <a:r>
              <a:t>Body Level One</a:t>
            </a:r>
          </a:p>
          <a:p>
            <a:pPr lvl="1"/>
            <a:r>
              <a:t>Body Level Two</a:t>
            </a:r>
          </a:p>
          <a:p>
            <a:pPr lvl="2"/>
            <a:r>
              <a:t>Body Level Three</a:t>
            </a:r>
          </a:p>
          <a:p>
            <a:pPr lvl="3"/>
            <a:r>
              <a:t>Body Level Four</a:t>
            </a:r>
          </a:p>
          <a:p>
            <a:pPr lvl="4"/>
            <a:r>
              <a:t>Body Level Five</a:t>
            </a:r>
          </a:p>
        </p:txBody>
      </p:sp>
      <p:sp>
        <p:nvSpPr>
          <p:cNvPr id="181" name="Text Placeholder 3"/>
          <p:cNvSpPr>
            <a:spLocks noGrp="1"/>
          </p:cNvSpPr>
          <p:nvPr>
            <p:ph type="body" sz="quarter" idx="21"/>
          </p:nvPr>
        </p:nvSpPr>
        <p:spPr>
          <a:xfrm>
            <a:off x="793533" y="1944053"/>
            <a:ext cx="3715660" cy="3601597"/>
          </a:xfrm>
          <a:prstGeom prst="rect">
            <a:avLst/>
          </a:prstGeom>
        </p:spPr>
        <p:txBody>
          <a:bodyPr/>
          <a:lstStyle>
            <a:lvl1pPr marL="0" indent="0" defTabSz="777629">
              <a:buSzTx/>
              <a:buFontTx/>
              <a:buNone/>
              <a:defRPr sz="1200">
                <a:latin typeface="Aktiv Grotesk"/>
                <a:sym typeface="Aktiv Grotesk"/>
              </a:defRPr>
            </a:lvl1pPr>
          </a:lstStyle>
          <a:p>
            <a:pPr marL="0" indent="0" defTabSz="685800">
              <a:buSzTx/>
              <a:buFontTx/>
              <a:buNone/>
              <a:defRPr sz="1200">
                <a:latin typeface="Aktiv Grotesk"/>
                <a:ea typeface="Aktiv Grotesk"/>
                <a:cs typeface="Aktiv Grotesk"/>
                <a:sym typeface="Aktiv Grotesk"/>
              </a:defRPr>
            </a:pPr>
            <a:endParaRPr/>
          </a:p>
        </p:txBody>
      </p:sp>
      <p:sp>
        <p:nvSpPr>
          <p:cNvPr id="182" name="Slide Number"/>
          <p:cNvSpPr txBox="1">
            <a:spLocks noGrp="1"/>
          </p:cNvSpPr>
          <p:nvPr>
            <p:ph type="sldNum" sz="quarter" idx="2"/>
          </p:nvPr>
        </p:nvSpPr>
        <p:spPr>
          <a:xfrm>
            <a:off x="10482237" y="6053955"/>
            <a:ext cx="246219" cy="249427"/>
          </a:xfrm>
          <a:prstGeom prst="rect">
            <a:avLst/>
          </a:prstGeom>
        </p:spPr>
        <p:txBody>
          <a:bodyPr/>
          <a:lstStyle>
            <a:lvl1pPr>
              <a:defRPr>
                <a:latin typeface="Aktiv Grotesk"/>
                <a:ea typeface="Aktiv Grotesk"/>
                <a:cs typeface="Aktiv Grotesk"/>
                <a:sym typeface="Aktiv Grotesk"/>
              </a:defRPr>
            </a:lvl1pPr>
          </a:lstStyle>
          <a:p>
            <a:fld id="{86CB4B4D-7CA3-9044-876B-883B54F8677D}" type="slidenum">
              <a:t>‹#›</a:t>
            </a:fld>
            <a:endParaRPr/>
          </a:p>
        </p:txBody>
      </p:sp>
    </p:spTree>
    <p:extLst>
      <p:ext uri="{BB962C8B-B14F-4D97-AF65-F5344CB8AC3E}">
        <p14:creationId xmlns:p14="http://schemas.microsoft.com/office/powerpoint/2010/main" val="3884984455"/>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9" name="Title Text"/>
          <p:cNvSpPr txBox="1">
            <a:spLocks noGrp="1"/>
          </p:cNvSpPr>
          <p:nvPr>
            <p:ph type="title"/>
          </p:nvPr>
        </p:nvSpPr>
        <p:spPr>
          <a:xfrm>
            <a:off x="793535" y="432012"/>
            <a:ext cx="3715657" cy="1512041"/>
          </a:xfrm>
          <a:prstGeom prst="rect">
            <a:avLst/>
          </a:prstGeom>
        </p:spPr>
        <p:txBody>
          <a:bodyPr anchor="b"/>
          <a:lstStyle>
            <a:lvl1pPr defTabSz="777629">
              <a:defRPr sz="2721">
                <a:latin typeface="Gordita Light"/>
                <a:ea typeface="Gordita Light"/>
                <a:cs typeface="Gordita Light"/>
                <a:sym typeface="Gordita Light"/>
              </a:defRPr>
            </a:lvl1pPr>
          </a:lstStyle>
          <a:p>
            <a:r>
              <a:t>Title Text</a:t>
            </a:r>
          </a:p>
        </p:txBody>
      </p:sp>
      <p:sp>
        <p:nvSpPr>
          <p:cNvPr id="190" name="Picture Placeholder 2"/>
          <p:cNvSpPr>
            <a:spLocks noGrp="1"/>
          </p:cNvSpPr>
          <p:nvPr>
            <p:ph type="pic" sz="half" idx="21"/>
          </p:nvPr>
        </p:nvSpPr>
        <p:spPr>
          <a:xfrm>
            <a:off x="4897709" y="933026"/>
            <a:ext cx="5832248" cy="4605126"/>
          </a:xfrm>
          <a:prstGeom prst="rect">
            <a:avLst/>
          </a:prstGeom>
        </p:spPr>
        <p:txBody>
          <a:bodyPr lIns="91439" rIns="91439">
            <a:noAutofit/>
          </a:bodyPr>
          <a:lstStyle/>
          <a:p>
            <a:endParaRPr/>
          </a:p>
        </p:txBody>
      </p:sp>
      <p:sp>
        <p:nvSpPr>
          <p:cNvPr id="191" name="Body Level One…"/>
          <p:cNvSpPr txBox="1">
            <a:spLocks noGrp="1"/>
          </p:cNvSpPr>
          <p:nvPr>
            <p:ph type="body" sz="quarter" idx="1"/>
          </p:nvPr>
        </p:nvSpPr>
        <p:spPr>
          <a:xfrm>
            <a:off x="793535" y="1944053"/>
            <a:ext cx="3715657" cy="3601597"/>
          </a:xfrm>
          <a:prstGeom prst="rect">
            <a:avLst/>
          </a:prstGeom>
        </p:spPr>
        <p:txBody>
          <a:bodyPr/>
          <a:lstStyle>
            <a:lvl1pPr marL="0" indent="0" defTabSz="777629">
              <a:buSzTx/>
              <a:buFontTx/>
              <a:buNone/>
              <a:defRPr sz="1361">
                <a:latin typeface="Aktiv Grotesk"/>
                <a:ea typeface="Aktiv Grotesk"/>
                <a:cs typeface="Aktiv Grotesk"/>
                <a:sym typeface="Aktiv Grotesk"/>
              </a:defRPr>
            </a:lvl1pPr>
            <a:lvl2pPr marL="0" indent="388814" defTabSz="777629">
              <a:buSzTx/>
              <a:buFontTx/>
              <a:buNone/>
              <a:defRPr sz="1361">
                <a:latin typeface="Aktiv Grotesk"/>
                <a:ea typeface="Aktiv Grotesk"/>
                <a:cs typeface="Aktiv Grotesk"/>
                <a:sym typeface="Aktiv Grotesk"/>
              </a:defRPr>
            </a:lvl2pPr>
            <a:lvl3pPr marL="0" indent="777629" defTabSz="777629">
              <a:buSzTx/>
              <a:buFontTx/>
              <a:buNone/>
              <a:defRPr sz="1361">
                <a:latin typeface="Aktiv Grotesk"/>
                <a:ea typeface="Aktiv Grotesk"/>
                <a:cs typeface="Aktiv Grotesk"/>
                <a:sym typeface="Aktiv Grotesk"/>
              </a:defRPr>
            </a:lvl3pPr>
            <a:lvl4pPr marL="0" indent="1166443" defTabSz="777629">
              <a:buSzTx/>
              <a:buFontTx/>
              <a:buNone/>
              <a:defRPr sz="1361">
                <a:latin typeface="Aktiv Grotesk"/>
                <a:ea typeface="Aktiv Grotesk"/>
                <a:cs typeface="Aktiv Grotesk"/>
                <a:sym typeface="Aktiv Grotesk"/>
              </a:defRPr>
            </a:lvl4pPr>
            <a:lvl5pPr marL="0" indent="1555257" defTabSz="777629">
              <a:buSzTx/>
              <a:buFontTx/>
              <a:buNone/>
              <a:defRPr sz="1361">
                <a:latin typeface="Aktiv Grotesk"/>
                <a:ea typeface="Aktiv Grotesk"/>
                <a:cs typeface="Aktiv Grotesk"/>
                <a:sym typeface="Aktiv Grotesk"/>
              </a:defRPr>
            </a:lvl5pPr>
          </a:lstStyle>
          <a:p>
            <a:r>
              <a:t>Body Level One</a:t>
            </a:r>
          </a:p>
          <a:p>
            <a:pPr lvl="1"/>
            <a:r>
              <a:t>Body Level Two</a:t>
            </a:r>
          </a:p>
          <a:p>
            <a:pPr lvl="2"/>
            <a:r>
              <a:t>Body Level Three</a:t>
            </a:r>
          </a:p>
          <a:p>
            <a:pPr lvl="3"/>
            <a:r>
              <a:t>Body Level Four</a:t>
            </a:r>
          </a:p>
          <a:p>
            <a:pPr lvl="4"/>
            <a:r>
              <a:t>Body Level Five</a:t>
            </a:r>
          </a:p>
        </p:txBody>
      </p:sp>
      <p:sp>
        <p:nvSpPr>
          <p:cNvPr id="192" name="Slide Number"/>
          <p:cNvSpPr txBox="1">
            <a:spLocks noGrp="1"/>
          </p:cNvSpPr>
          <p:nvPr>
            <p:ph type="sldNum" sz="quarter" idx="2"/>
          </p:nvPr>
        </p:nvSpPr>
        <p:spPr>
          <a:xfrm>
            <a:off x="10482237" y="6053955"/>
            <a:ext cx="246219" cy="249427"/>
          </a:xfrm>
          <a:prstGeom prst="rect">
            <a:avLst/>
          </a:prstGeom>
        </p:spPr>
        <p:txBody>
          <a:bodyPr/>
          <a:lstStyle>
            <a:lvl1pPr>
              <a:defRPr>
                <a:latin typeface="Aktiv Grotesk"/>
                <a:ea typeface="Aktiv Grotesk"/>
                <a:cs typeface="Aktiv Grotesk"/>
                <a:sym typeface="Aktiv Grotesk"/>
              </a:defRPr>
            </a:lvl1pPr>
          </a:lstStyle>
          <a:p>
            <a:fld id="{86CB4B4D-7CA3-9044-876B-883B54F8677D}" type="slidenum">
              <a:t>‹#›</a:t>
            </a:fld>
            <a:endParaRPr/>
          </a:p>
        </p:txBody>
      </p:sp>
    </p:spTree>
    <p:extLst>
      <p:ext uri="{BB962C8B-B14F-4D97-AF65-F5344CB8AC3E}">
        <p14:creationId xmlns:p14="http://schemas.microsoft.com/office/powerpoint/2010/main" val="3608657438"/>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Pildiga_Oranz">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31248" y="316175"/>
            <a:ext cx="10821416" cy="5516298"/>
          </a:xfrm>
          <a:prstGeom prst="rect">
            <a:avLst/>
          </a:prstGeom>
        </p:spPr>
      </p:pic>
      <p:sp>
        <p:nvSpPr>
          <p:cNvPr id="3" name="Text Placeholder 3"/>
          <p:cNvSpPr>
            <a:spLocks noGrp="1"/>
          </p:cNvSpPr>
          <p:nvPr>
            <p:ph type="body" sz="quarter" idx="10" hasCustomPrompt="1"/>
          </p:nvPr>
        </p:nvSpPr>
        <p:spPr>
          <a:xfrm>
            <a:off x="327518" y="311155"/>
            <a:ext cx="1809978" cy="2745199"/>
          </a:xfrm>
          <a:prstGeom prst="rect">
            <a:avLst/>
          </a:prstGeom>
          <a:solidFill>
            <a:srgbClr val="007363"/>
          </a:solidFill>
        </p:spPr>
        <p:txBody>
          <a:bodyPr>
            <a:normAutofit/>
          </a:bodyPr>
          <a:lstStyle>
            <a:lvl1pPr marL="0" indent="0" algn="l">
              <a:buNone/>
              <a:defRPr sz="4000">
                <a:solidFill>
                  <a:schemeClr val="bg1"/>
                </a:solidFill>
                <a:latin typeface="Arial" pitchFamily="34" charset="0"/>
                <a:cs typeface="Arial" pitchFamily="34" charset="0"/>
              </a:defRPr>
            </a:lvl1pPr>
          </a:lstStyle>
          <a:p>
            <a:pPr lvl="0"/>
            <a:r>
              <a:rPr lang="et-EE" dirty="0"/>
              <a:t>Tekst</a:t>
            </a:r>
          </a:p>
        </p:txBody>
      </p:sp>
      <p:sp>
        <p:nvSpPr>
          <p:cNvPr id="8" name="Text Placeholder 7"/>
          <p:cNvSpPr>
            <a:spLocks noGrp="1"/>
          </p:cNvSpPr>
          <p:nvPr>
            <p:ph type="body" sz="quarter" idx="13" hasCustomPrompt="1"/>
          </p:nvPr>
        </p:nvSpPr>
        <p:spPr>
          <a:xfrm>
            <a:off x="2137499" y="316180"/>
            <a:ext cx="9015169" cy="5527297"/>
          </a:xfrm>
          <a:prstGeom prst="rect">
            <a:avLst/>
          </a:prstGeom>
          <a:solidFill>
            <a:srgbClr val="000000">
              <a:alpha val="50000"/>
            </a:srgbClr>
          </a:solidFill>
        </p:spPr>
        <p:txBody>
          <a:bodyPr lIns="360000">
            <a:normAutofit/>
          </a:bodyPr>
          <a:lstStyle>
            <a:lvl1pPr marL="0" indent="0">
              <a:buNone/>
              <a:defRPr sz="4000">
                <a:solidFill>
                  <a:schemeClr val="bg1"/>
                </a:solidFill>
                <a:latin typeface="Arial" pitchFamily="34" charset="0"/>
                <a:cs typeface="Arial" pitchFamily="34" charset="0"/>
              </a:defRPr>
            </a:lvl1pPr>
          </a:lstStyle>
          <a:p>
            <a:pPr lvl="0"/>
            <a:r>
              <a:rPr lang="et-EE" dirty="0"/>
              <a:t>Tekst</a:t>
            </a:r>
          </a:p>
        </p:txBody>
      </p:sp>
      <p:sp>
        <p:nvSpPr>
          <p:cNvPr id="6" name="Text Placeholder 6"/>
          <p:cNvSpPr>
            <a:spLocks noGrp="1"/>
          </p:cNvSpPr>
          <p:nvPr>
            <p:ph type="body" sz="quarter" idx="12" hasCustomPrompt="1"/>
          </p:nvPr>
        </p:nvSpPr>
        <p:spPr>
          <a:xfrm>
            <a:off x="2137496" y="5060082"/>
            <a:ext cx="9015168" cy="783395"/>
          </a:xfrm>
          <a:prstGeom prst="rect">
            <a:avLst/>
          </a:prstGeom>
          <a:solidFill>
            <a:srgbClr val="F58220"/>
          </a:solidFill>
        </p:spPr>
        <p:txBody>
          <a:bodyPr>
            <a:normAutofit/>
          </a:bodyPr>
          <a:lstStyle>
            <a:lvl1pPr marL="0" indent="0">
              <a:buNone/>
              <a:defRPr sz="1800">
                <a:solidFill>
                  <a:schemeClr val="bg1"/>
                </a:solidFill>
                <a:latin typeface="Arial" pitchFamily="34" charset="0"/>
                <a:cs typeface="Arial" pitchFamily="34" charset="0"/>
              </a:defRPr>
            </a:lvl1pPr>
          </a:lstStyle>
          <a:p>
            <a:pPr lvl="0"/>
            <a:r>
              <a:rPr lang="et-EE" dirty="0"/>
              <a:t>Märksõnad</a:t>
            </a:r>
          </a:p>
        </p:txBody>
      </p:sp>
      <p:sp>
        <p:nvSpPr>
          <p:cNvPr id="10" name="Text Placeholder 9"/>
          <p:cNvSpPr>
            <a:spLocks noGrp="1"/>
          </p:cNvSpPr>
          <p:nvPr>
            <p:ph type="body" sz="quarter" idx="17"/>
          </p:nvPr>
        </p:nvSpPr>
        <p:spPr>
          <a:xfrm>
            <a:off x="323788" y="3056350"/>
            <a:ext cx="1813708" cy="2787122"/>
          </a:xfrm>
          <a:prstGeom prst="rect">
            <a:avLst/>
          </a:prstGeom>
          <a:solidFill>
            <a:srgbClr val="007363">
              <a:alpha val="50000"/>
            </a:srgbClr>
          </a:solidFill>
        </p:spPr>
        <p:txBody>
          <a:bodyPr>
            <a:normAutofit/>
          </a:bodyPr>
          <a:lstStyle>
            <a:lvl1pPr marL="0" indent="0">
              <a:buNone/>
              <a:defRPr sz="1200">
                <a:latin typeface="Arial" pitchFamily="34" charset="0"/>
                <a:cs typeface="Arial" pitchFamily="34" charset="0"/>
              </a:defRPr>
            </a:lvl1pPr>
            <a:lvl2pPr marL="432014" indent="0">
              <a:buFont typeface="Arial" charset="0"/>
              <a:buNone/>
              <a:defRPr sz="1200"/>
            </a:lvl2pPr>
            <a:lvl3pPr marL="864029" indent="0">
              <a:buFont typeface="Arial" charset="0"/>
              <a:buNone/>
              <a:defRPr sz="1200"/>
            </a:lvl3pPr>
            <a:lvl4pPr marL="1296044" indent="0">
              <a:buFont typeface="Arial" charset="0"/>
              <a:buNone/>
              <a:defRPr sz="1200"/>
            </a:lvl4pPr>
            <a:lvl5pPr marL="1728057" indent="0">
              <a:buFont typeface="Arial" charset="0"/>
              <a:buNone/>
              <a:defRPr sz="1200"/>
            </a:lvl5pPr>
          </a:lstStyle>
          <a:p>
            <a:pPr lvl="0"/>
            <a:r>
              <a:rPr lang="en-GB"/>
              <a:t>Click to edit Master text styles</a:t>
            </a:r>
          </a:p>
        </p:txBody>
      </p:sp>
      <p:pic>
        <p:nvPicPr>
          <p:cNvPr id="13" name="Picture 12"/>
          <p:cNvPicPr>
            <a:picLocks/>
          </p:cNvPicPr>
          <p:nvPr userDrawn="1"/>
        </p:nvPicPr>
        <p:blipFill>
          <a:blip r:embed="rId3" cstate="email">
            <a:extLst>
              <a:ext uri="{28A0092B-C50C-407E-A947-70E740481C1C}">
                <a14:useLocalDpi xmlns:a14="http://schemas.microsoft.com/office/drawing/2010/main"/>
              </a:ext>
            </a:extLst>
          </a:blip>
          <a:stretch>
            <a:fillRect/>
          </a:stretch>
        </p:blipFill>
        <p:spPr>
          <a:xfrm>
            <a:off x="331249" y="6045730"/>
            <a:ext cx="2212047" cy="288000"/>
          </a:xfrm>
          <a:prstGeom prst="rect">
            <a:avLst/>
          </a:prstGeom>
          <a:ln>
            <a:noFill/>
          </a:ln>
        </p:spPr>
      </p:pic>
    </p:spTree>
    <p:extLst>
      <p:ext uri="{BB962C8B-B14F-4D97-AF65-F5344CB8AC3E}">
        <p14:creationId xmlns:p14="http://schemas.microsoft.com/office/powerpoint/2010/main" val="37381125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76EAD-E1EA-F146-8972-49A28EEE7575}"/>
              </a:ext>
            </a:extLst>
          </p:cNvPr>
          <p:cNvSpPr>
            <a:spLocks noGrp="1"/>
          </p:cNvSpPr>
          <p:nvPr>
            <p:ph type="title"/>
          </p:nvPr>
        </p:nvSpPr>
        <p:spPr/>
        <p:txBody>
          <a:bodyPr/>
          <a:lstStyle/>
          <a:p>
            <a:r>
              <a:rPr lang="en-GB"/>
              <a:t>Click to edit Master title style</a:t>
            </a:r>
            <a:endParaRPr lang="en-EE"/>
          </a:p>
        </p:txBody>
      </p:sp>
      <p:sp>
        <p:nvSpPr>
          <p:cNvPr id="3" name="Content Placeholder 2">
            <a:extLst>
              <a:ext uri="{FF2B5EF4-FFF2-40B4-BE49-F238E27FC236}">
                <a16:creationId xmlns:a16="http://schemas.microsoft.com/office/drawing/2014/main" id="{B5239A6B-B4E5-8041-B58A-E93983009EEC}"/>
              </a:ext>
            </a:extLst>
          </p:cNvPr>
          <p:cNvSpPr>
            <a:spLocks noGrp="1"/>
          </p:cNvSpPr>
          <p:nvPr>
            <p:ph sz="half" idx="1"/>
          </p:nvPr>
        </p:nvSpPr>
        <p:spPr>
          <a:xfrm>
            <a:off x="792034" y="1725048"/>
            <a:ext cx="4896207" cy="41116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
        <p:nvSpPr>
          <p:cNvPr id="4" name="Content Placeholder 3">
            <a:extLst>
              <a:ext uri="{FF2B5EF4-FFF2-40B4-BE49-F238E27FC236}">
                <a16:creationId xmlns:a16="http://schemas.microsoft.com/office/drawing/2014/main" id="{D3DA74BB-223C-2347-B2D6-3C93C59CA521}"/>
              </a:ext>
            </a:extLst>
          </p:cNvPr>
          <p:cNvSpPr>
            <a:spLocks noGrp="1"/>
          </p:cNvSpPr>
          <p:nvPr>
            <p:ph sz="half" idx="2"/>
          </p:nvPr>
        </p:nvSpPr>
        <p:spPr>
          <a:xfrm>
            <a:off x="5832247" y="1725048"/>
            <a:ext cx="4896207" cy="41116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
        <p:nvSpPr>
          <p:cNvPr id="5" name="Date Placeholder 4">
            <a:extLst>
              <a:ext uri="{FF2B5EF4-FFF2-40B4-BE49-F238E27FC236}">
                <a16:creationId xmlns:a16="http://schemas.microsoft.com/office/drawing/2014/main" id="{D2EF0CFC-0076-7E4D-A8E4-CBA20A490C74}"/>
              </a:ext>
            </a:extLst>
          </p:cNvPr>
          <p:cNvSpPr>
            <a:spLocks noGrp="1"/>
          </p:cNvSpPr>
          <p:nvPr>
            <p:ph type="dt" sz="half" idx="10"/>
          </p:nvPr>
        </p:nvSpPr>
        <p:spPr/>
        <p:txBody>
          <a:bodyPr/>
          <a:lstStyle/>
          <a:p>
            <a:fld id="{72F67098-B2EB-7D4D-9204-13616F8BA15D}" type="datetimeFigureOut">
              <a:rPr lang="en-US" smtClean="0">
                <a:solidFill>
                  <a:prstClr val="black">
                    <a:tint val="75000"/>
                  </a:prstClr>
                </a:solidFill>
              </a:rPr>
              <a:pPr/>
              <a:t>5/12/2022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90EFD4A-B5CC-9F48-9D5F-72595B4EB67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C9F2DEF-0CE1-BF4C-8B4F-767CF0C95919}"/>
              </a:ext>
            </a:extLst>
          </p:cNvPr>
          <p:cNvSpPr>
            <a:spLocks noGrp="1"/>
          </p:cNvSpPr>
          <p:nvPr>
            <p:ph type="sldNum" sz="quarter" idx="12"/>
          </p:nvPr>
        </p:nvSpPr>
        <p:spPr/>
        <p:txBody>
          <a:bodyPr/>
          <a:lstStyle/>
          <a:p>
            <a:fld id="{FE2A7AD1-FF10-AC4E-881F-5BFA553D90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2800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9"/>
        <p:cNvGrpSpPr/>
        <p:nvPr/>
      </p:nvGrpSpPr>
      <p:grpSpPr>
        <a:xfrm>
          <a:off x="0" y="0"/>
          <a:ext cx="0" cy="0"/>
          <a:chOff x="0" y="0"/>
          <a:chExt cx="0" cy="0"/>
        </a:xfrm>
      </p:grpSpPr>
      <p:sp>
        <p:nvSpPr>
          <p:cNvPr id="20" name="Google Shape;20;p35"/>
          <p:cNvSpPr txBox="1">
            <a:spLocks noGrp="1"/>
          </p:cNvSpPr>
          <p:nvPr>
            <p:ph type="title"/>
          </p:nvPr>
        </p:nvSpPr>
        <p:spPr>
          <a:xfrm>
            <a:off x="792034" y="345010"/>
            <a:ext cx="9936421" cy="125253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5"/>
          <p:cNvSpPr txBox="1">
            <a:spLocks noGrp="1"/>
          </p:cNvSpPr>
          <p:nvPr>
            <p:ph type="body" idx="1"/>
          </p:nvPr>
        </p:nvSpPr>
        <p:spPr>
          <a:xfrm>
            <a:off x="792034" y="1725049"/>
            <a:ext cx="9936421" cy="4111612"/>
          </a:xfrm>
          <a:prstGeom prst="rect">
            <a:avLst/>
          </a:prstGeom>
          <a:noFill/>
          <a:ln>
            <a:noFill/>
          </a:ln>
        </p:spPr>
        <p:txBody>
          <a:bodyPr spcFirstLastPara="1" wrap="square" lIns="91425" tIns="45700" rIns="91425" bIns="45700" anchor="t" anchorCtr="0">
            <a:normAutofit/>
          </a:bodyPr>
          <a:lstStyle>
            <a:lvl1pPr marL="518419" lvl="0" indent="-388814" algn="l">
              <a:lnSpc>
                <a:spcPct val="90000"/>
              </a:lnSpc>
              <a:spcBef>
                <a:spcPts val="850"/>
              </a:spcBef>
              <a:spcAft>
                <a:spcPts val="0"/>
              </a:spcAft>
              <a:buClr>
                <a:schemeClr val="dk1"/>
              </a:buClr>
              <a:buSzPts val="1800"/>
              <a:buChar char="•"/>
              <a:defRPr/>
            </a:lvl1pPr>
            <a:lvl2pPr marL="1036838" lvl="1" indent="-388814" algn="l">
              <a:lnSpc>
                <a:spcPct val="90000"/>
              </a:lnSpc>
              <a:spcBef>
                <a:spcPts val="425"/>
              </a:spcBef>
              <a:spcAft>
                <a:spcPts val="0"/>
              </a:spcAft>
              <a:buClr>
                <a:schemeClr val="dk1"/>
              </a:buClr>
              <a:buSzPts val="1800"/>
              <a:buChar char="•"/>
              <a:defRPr/>
            </a:lvl2pPr>
            <a:lvl3pPr marL="1555257" lvl="2" indent="-388814" algn="l">
              <a:lnSpc>
                <a:spcPct val="90000"/>
              </a:lnSpc>
              <a:spcBef>
                <a:spcPts val="425"/>
              </a:spcBef>
              <a:spcAft>
                <a:spcPts val="0"/>
              </a:spcAft>
              <a:buClr>
                <a:schemeClr val="dk1"/>
              </a:buClr>
              <a:buSzPts val="1800"/>
              <a:buChar char="•"/>
              <a:defRPr/>
            </a:lvl3pPr>
            <a:lvl4pPr marL="2073676" lvl="3" indent="-388814" algn="l">
              <a:lnSpc>
                <a:spcPct val="90000"/>
              </a:lnSpc>
              <a:spcBef>
                <a:spcPts val="425"/>
              </a:spcBef>
              <a:spcAft>
                <a:spcPts val="0"/>
              </a:spcAft>
              <a:buClr>
                <a:schemeClr val="dk1"/>
              </a:buClr>
              <a:buSzPts val="1800"/>
              <a:buChar char="•"/>
              <a:defRPr/>
            </a:lvl4pPr>
            <a:lvl5pPr marL="2592095" lvl="4" indent="-388814" algn="l">
              <a:lnSpc>
                <a:spcPct val="90000"/>
              </a:lnSpc>
              <a:spcBef>
                <a:spcPts val="425"/>
              </a:spcBef>
              <a:spcAft>
                <a:spcPts val="0"/>
              </a:spcAft>
              <a:buClr>
                <a:schemeClr val="dk1"/>
              </a:buClr>
              <a:buSzPts val="1800"/>
              <a:buChar char="•"/>
              <a:defRPr/>
            </a:lvl5pPr>
            <a:lvl6pPr marL="3110514" lvl="5" indent="-388814" algn="l">
              <a:lnSpc>
                <a:spcPct val="90000"/>
              </a:lnSpc>
              <a:spcBef>
                <a:spcPts val="425"/>
              </a:spcBef>
              <a:spcAft>
                <a:spcPts val="0"/>
              </a:spcAft>
              <a:buClr>
                <a:schemeClr val="dk1"/>
              </a:buClr>
              <a:buSzPts val="1800"/>
              <a:buChar char="•"/>
              <a:defRPr/>
            </a:lvl6pPr>
            <a:lvl7pPr marL="3628934" lvl="6" indent="-388814" algn="l">
              <a:lnSpc>
                <a:spcPct val="90000"/>
              </a:lnSpc>
              <a:spcBef>
                <a:spcPts val="425"/>
              </a:spcBef>
              <a:spcAft>
                <a:spcPts val="0"/>
              </a:spcAft>
              <a:buClr>
                <a:schemeClr val="dk1"/>
              </a:buClr>
              <a:buSzPts val="1800"/>
              <a:buChar char="•"/>
              <a:defRPr/>
            </a:lvl7pPr>
            <a:lvl8pPr marL="4147353" lvl="7" indent="-388814" algn="l">
              <a:lnSpc>
                <a:spcPct val="90000"/>
              </a:lnSpc>
              <a:spcBef>
                <a:spcPts val="425"/>
              </a:spcBef>
              <a:spcAft>
                <a:spcPts val="0"/>
              </a:spcAft>
              <a:buClr>
                <a:schemeClr val="dk1"/>
              </a:buClr>
              <a:buSzPts val="1800"/>
              <a:buChar char="•"/>
              <a:defRPr/>
            </a:lvl8pPr>
            <a:lvl9pPr marL="4665772" lvl="8" indent="-388814" algn="l">
              <a:lnSpc>
                <a:spcPct val="90000"/>
              </a:lnSpc>
              <a:spcBef>
                <a:spcPts val="425"/>
              </a:spcBef>
              <a:spcAft>
                <a:spcPts val="0"/>
              </a:spcAft>
              <a:buClr>
                <a:schemeClr val="dk1"/>
              </a:buClr>
              <a:buSzPts val="1800"/>
              <a:buChar char="•"/>
              <a:defRPr/>
            </a:lvl9pPr>
          </a:lstStyle>
          <a:p>
            <a:endParaRPr/>
          </a:p>
        </p:txBody>
      </p:sp>
      <p:sp>
        <p:nvSpPr>
          <p:cNvPr id="22" name="Google Shape;22;p35"/>
          <p:cNvSpPr txBox="1">
            <a:spLocks noGrp="1"/>
          </p:cNvSpPr>
          <p:nvPr>
            <p:ph type="dt" idx="10"/>
          </p:nvPr>
        </p:nvSpPr>
        <p:spPr>
          <a:xfrm>
            <a:off x="792033" y="6006166"/>
            <a:ext cx="2592110" cy="34501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5"/>
          <p:cNvSpPr txBox="1">
            <a:spLocks noGrp="1"/>
          </p:cNvSpPr>
          <p:nvPr>
            <p:ph type="ftr" idx="11"/>
          </p:nvPr>
        </p:nvSpPr>
        <p:spPr>
          <a:xfrm>
            <a:off x="3816162" y="6006166"/>
            <a:ext cx="3888165" cy="34501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5"/>
          <p:cNvSpPr txBox="1">
            <a:spLocks noGrp="1"/>
          </p:cNvSpPr>
          <p:nvPr>
            <p:ph type="sldNum" idx="12"/>
          </p:nvPr>
        </p:nvSpPr>
        <p:spPr>
          <a:xfrm>
            <a:off x="8136345" y="6006166"/>
            <a:ext cx="2592110" cy="34501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021"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021"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021"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021"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021"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021"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021"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021"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021" b="0" i="0" u="none" strike="noStrike" cap="none">
                <a:solidFill>
                  <a:srgbClr val="888888"/>
                </a:solidFill>
                <a:latin typeface="Calibri"/>
                <a:ea typeface="Calibri"/>
                <a:cs typeface="Calibri"/>
                <a:sym typeface="Calibri"/>
              </a:defRPr>
            </a:lvl9pPr>
          </a:lstStyle>
          <a:p>
            <a:fld id="{00000000-1234-1234-1234-123412341234}" type="slidenum">
              <a:rPr lang="et-EE" smtClean="0"/>
              <a:pPr/>
              <a:t>‹#›</a:t>
            </a:fld>
            <a:endParaRPr lang="et-EE"/>
          </a:p>
        </p:txBody>
      </p:sp>
    </p:spTree>
    <p:extLst>
      <p:ext uri="{BB962C8B-B14F-4D97-AF65-F5344CB8AC3E}">
        <p14:creationId xmlns:p14="http://schemas.microsoft.com/office/powerpoint/2010/main" val="177913663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ontent with Caption" type="objTx">
  <p:cSld name="2_Content with Caption">
    <p:spTree>
      <p:nvGrpSpPr>
        <p:cNvPr id="1" name="Shape 25"/>
        <p:cNvGrpSpPr/>
        <p:nvPr/>
      </p:nvGrpSpPr>
      <p:grpSpPr>
        <a:xfrm>
          <a:off x="0" y="0"/>
          <a:ext cx="0" cy="0"/>
          <a:chOff x="0" y="0"/>
          <a:chExt cx="0" cy="0"/>
        </a:xfrm>
      </p:grpSpPr>
      <p:sp>
        <p:nvSpPr>
          <p:cNvPr id="26" name="Google Shape;26;p40"/>
          <p:cNvSpPr txBox="1">
            <a:spLocks noGrp="1"/>
          </p:cNvSpPr>
          <p:nvPr>
            <p:ph type="title"/>
          </p:nvPr>
        </p:nvSpPr>
        <p:spPr>
          <a:xfrm>
            <a:off x="793535" y="432012"/>
            <a:ext cx="3715657" cy="151204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72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40"/>
          <p:cNvSpPr txBox="1">
            <a:spLocks noGrp="1"/>
          </p:cNvSpPr>
          <p:nvPr>
            <p:ph type="body" idx="1"/>
          </p:nvPr>
        </p:nvSpPr>
        <p:spPr>
          <a:xfrm>
            <a:off x="4897708" y="933026"/>
            <a:ext cx="5832247" cy="4605124"/>
          </a:xfrm>
          <a:prstGeom prst="rect">
            <a:avLst/>
          </a:prstGeom>
          <a:noFill/>
          <a:ln>
            <a:noFill/>
          </a:ln>
        </p:spPr>
        <p:txBody>
          <a:bodyPr spcFirstLastPara="1" wrap="square" lIns="91425" tIns="45700" rIns="91425" bIns="45700" anchor="t" anchorCtr="0">
            <a:normAutofit/>
          </a:bodyPr>
          <a:lstStyle>
            <a:lvl1pPr marL="518419" lvl="0" indent="-432016" algn="l">
              <a:lnSpc>
                <a:spcPct val="90000"/>
              </a:lnSpc>
              <a:spcBef>
                <a:spcPts val="850"/>
              </a:spcBef>
              <a:spcAft>
                <a:spcPts val="0"/>
              </a:spcAft>
              <a:buClr>
                <a:schemeClr val="dk1"/>
              </a:buClr>
              <a:buSzPts val="2400"/>
              <a:buChar char="•"/>
              <a:defRPr sz="2721"/>
            </a:lvl1pPr>
            <a:lvl2pPr marL="1036838" lvl="1" indent="-410415" algn="l">
              <a:lnSpc>
                <a:spcPct val="90000"/>
              </a:lnSpc>
              <a:spcBef>
                <a:spcPts val="425"/>
              </a:spcBef>
              <a:spcAft>
                <a:spcPts val="0"/>
              </a:spcAft>
              <a:buClr>
                <a:schemeClr val="dk1"/>
              </a:buClr>
              <a:buSzPts val="2100"/>
              <a:buChar char="•"/>
              <a:defRPr sz="2381"/>
            </a:lvl2pPr>
            <a:lvl3pPr marL="1555257" lvl="2" indent="-388814" algn="l">
              <a:lnSpc>
                <a:spcPct val="90000"/>
              </a:lnSpc>
              <a:spcBef>
                <a:spcPts val="425"/>
              </a:spcBef>
              <a:spcAft>
                <a:spcPts val="0"/>
              </a:spcAft>
              <a:buClr>
                <a:schemeClr val="dk1"/>
              </a:buClr>
              <a:buSzPts val="1800"/>
              <a:buChar char="•"/>
              <a:defRPr sz="2041"/>
            </a:lvl3pPr>
            <a:lvl4pPr marL="2073676" lvl="3" indent="-367214" algn="l">
              <a:lnSpc>
                <a:spcPct val="90000"/>
              </a:lnSpc>
              <a:spcBef>
                <a:spcPts val="425"/>
              </a:spcBef>
              <a:spcAft>
                <a:spcPts val="0"/>
              </a:spcAft>
              <a:buClr>
                <a:schemeClr val="dk1"/>
              </a:buClr>
              <a:buSzPts val="1500"/>
              <a:buChar char="•"/>
              <a:defRPr sz="1701"/>
            </a:lvl4pPr>
            <a:lvl5pPr marL="2592095" lvl="4" indent="-367214" algn="l">
              <a:lnSpc>
                <a:spcPct val="90000"/>
              </a:lnSpc>
              <a:spcBef>
                <a:spcPts val="425"/>
              </a:spcBef>
              <a:spcAft>
                <a:spcPts val="0"/>
              </a:spcAft>
              <a:buClr>
                <a:schemeClr val="dk1"/>
              </a:buClr>
              <a:buSzPts val="1500"/>
              <a:buChar char="•"/>
              <a:defRPr sz="1701"/>
            </a:lvl5pPr>
            <a:lvl6pPr marL="3110514" lvl="5" indent="-367214" algn="l">
              <a:lnSpc>
                <a:spcPct val="90000"/>
              </a:lnSpc>
              <a:spcBef>
                <a:spcPts val="425"/>
              </a:spcBef>
              <a:spcAft>
                <a:spcPts val="0"/>
              </a:spcAft>
              <a:buClr>
                <a:schemeClr val="dk1"/>
              </a:buClr>
              <a:buSzPts val="1500"/>
              <a:buChar char="•"/>
              <a:defRPr sz="1701"/>
            </a:lvl6pPr>
            <a:lvl7pPr marL="3628934" lvl="6" indent="-367214" algn="l">
              <a:lnSpc>
                <a:spcPct val="90000"/>
              </a:lnSpc>
              <a:spcBef>
                <a:spcPts val="425"/>
              </a:spcBef>
              <a:spcAft>
                <a:spcPts val="0"/>
              </a:spcAft>
              <a:buClr>
                <a:schemeClr val="dk1"/>
              </a:buClr>
              <a:buSzPts val="1500"/>
              <a:buChar char="•"/>
              <a:defRPr sz="1701"/>
            </a:lvl7pPr>
            <a:lvl8pPr marL="4147353" lvl="7" indent="-367214" algn="l">
              <a:lnSpc>
                <a:spcPct val="90000"/>
              </a:lnSpc>
              <a:spcBef>
                <a:spcPts val="425"/>
              </a:spcBef>
              <a:spcAft>
                <a:spcPts val="0"/>
              </a:spcAft>
              <a:buClr>
                <a:schemeClr val="dk1"/>
              </a:buClr>
              <a:buSzPts val="1500"/>
              <a:buChar char="•"/>
              <a:defRPr sz="1701"/>
            </a:lvl8pPr>
            <a:lvl9pPr marL="4665772" lvl="8" indent="-367214" algn="l">
              <a:lnSpc>
                <a:spcPct val="90000"/>
              </a:lnSpc>
              <a:spcBef>
                <a:spcPts val="425"/>
              </a:spcBef>
              <a:spcAft>
                <a:spcPts val="0"/>
              </a:spcAft>
              <a:buClr>
                <a:schemeClr val="dk1"/>
              </a:buClr>
              <a:buSzPts val="1500"/>
              <a:buChar char="•"/>
              <a:defRPr sz="1701"/>
            </a:lvl9pPr>
          </a:lstStyle>
          <a:p>
            <a:endParaRPr/>
          </a:p>
        </p:txBody>
      </p:sp>
      <p:sp>
        <p:nvSpPr>
          <p:cNvPr id="28" name="Google Shape;28;p40"/>
          <p:cNvSpPr txBox="1">
            <a:spLocks noGrp="1"/>
          </p:cNvSpPr>
          <p:nvPr>
            <p:ph type="body" idx="2"/>
          </p:nvPr>
        </p:nvSpPr>
        <p:spPr>
          <a:xfrm>
            <a:off x="793535" y="1944053"/>
            <a:ext cx="3715657" cy="3601597"/>
          </a:xfrm>
          <a:prstGeom prst="rect">
            <a:avLst/>
          </a:prstGeom>
          <a:noFill/>
          <a:ln>
            <a:noFill/>
          </a:ln>
        </p:spPr>
        <p:txBody>
          <a:bodyPr spcFirstLastPara="1" wrap="square" lIns="91425" tIns="45700" rIns="91425" bIns="45700" anchor="t" anchorCtr="0">
            <a:normAutofit/>
          </a:bodyPr>
          <a:lstStyle>
            <a:lvl1pPr marL="518419" lvl="0" indent="-259210" algn="l">
              <a:lnSpc>
                <a:spcPct val="90000"/>
              </a:lnSpc>
              <a:spcBef>
                <a:spcPts val="850"/>
              </a:spcBef>
              <a:spcAft>
                <a:spcPts val="0"/>
              </a:spcAft>
              <a:buClr>
                <a:schemeClr val="dk1"/>
              </a:buClr>
              <a:buSzPts val="1200"/>
              <a:buNone/>
              <a:defRPr sz="1361"/>
            </a:lvl1pPr>
            <a:lvl2pPr marL="1036838" lvl="1" indent="-259210" algn="l">
              <a:lnSpc>
                <a:spcPct val="90000"/>
              </a:lnSpc>
              <a:spcBef>
                <a:spcPts val="425"/>
              </a:spcBef>
              <a:spcAft>
                <a:spcPts val="0"/>
              </a:spcAft>
              <a:buClr>
                <a:schemeClr val="dk1"/>
              </a:buClr>
              <a:buSzPts val="1050"/>
              <a:buNone/>
              <a:defRPr sz="1191"/>
            </a:lvl2pPr>
            <a:lvl3pPr marL="1555257" lvl="2" indent="-259210" algn="l">
              <a:lnSpc>
                <a:spcPct val="90000"/>
              </a:lnSpc>
              <a:spcBef>
                <a:spcPts val="425"/>
              </a:spcBef>
              <a:spcAft>
                <a:spcPts val="0"/>
              </a:spcAft>
              <a:buClr>
                <a:schemeClr val="dk1"/>
              </a:buClr>
              <a:buSzPts val="900"/>
              <a:buNone/>
              <a:defRPr sz="1021"/>
            </a:lvl3pPr>
            <a:lvl4pPr marL="2073676" lvl="3" indent="-259210" algn="l">
              <a:lnSpc>
                <a:spcPct val="90000"/>
              </a:lnSpc>
              <a:spcBef>
                <a:spcPts val="425"/>
              </a:spcBef>
              <a:spcAft>
                <a:spcPts val="0"/>
              </a:spcAft>
              <a:buClr>
                <a:schemeClr val="dk1"/>
              </a:buClr>
              <a:buSzPts val="750"/>
              <a:buNone/>
              <a:defRPr sz="850"/>
            </a:lvl4pPr>
            <a:lvl5pPr marL="2592095" lvl="4" indent="-259210" algn="l">
              <a:lnSpc>
                <a:spcPct val="90000"/>
              </a:lnSpc>
              <a:spcBef>
                <a:spcPts val="425"/>
              </a:spcBef>
              <a:spcAft>
                <a:spcPts val="0"/>
              </a:spcAft>
              <a:buClr>
                <a:schemeClr val="dk1"/>
              </a:buClr>
              <a:buSzPts val="750"/>
              <a:buNone/>
              <a:defRPr sz="850"/>
            </a:lvl5pPr>
            <a:lvl6pPr marL="3110514" lvl="5" indent="-259210" algn="l">
              <a:lnSpc>
                <a:spcPct val="90000"/>
              </a:lnSpc>
              <a:spcBef>
                <a:spcPts val="425"/>
              </a:spcBef>
              <a:spcAft>
                <a:spcPts val="0"/>
              </a:spcAft>
              <a:buClr>
                <a:schemeClr val="dk1"/>
              </a:buClr>
              <a:buSzPts val="750"/>
              <a:buNone/>
              <a:defRPr sz="850"/>
            </a:lvl6pPr>
            <a:lvl7pPr marL="3628934" lvl="6" indent="-259210" algn="l">
              <a:lnSpc>
                <a:spcPct val="90000"/>
              </a:lnSpc>
              <a:spcBef>
                <a:spcPts val="425"/>
              </a:spcBef>
              <a:spcAft>
                <a:spcPts val="0"/>
              </a:spcAft>
              <a:buClr>
                <a:schemeClr val="dk1"/>
              </a:buClr>
              <a:buSzPts val="750"/>
              <a:buNone/>
              <a:defRPr sz="850"/>
            </a:lvl7pPr>
            <a:lvl8pPr marL="4147353" lvl="7" indent="-259210" algn="l">
              <a:lnSpc>
                <a:spcPct val="90000"/>
              </a:lnSpc>
              <a:spcBef>
                <a:spcPts val="425"/>
              </a:spcBef>
              <a:spcAft>
                <a:spcPts val="0"/>
              </a:spcAft>
              <a:buClr>
                <a:schemeClr val="dk1"/>
              </a:buClr>
              <a:buSzPts val="750"/>
              <a:buNone/>
              <a:defRPr sz="850"/>
            </a:lvl8pPr>
            <a:lvl9pPr marL="4665772" lvl="8" indent="-259210" algn="l">
              <a:lnSpc>
                <a:spcPct val="90000"/>
              </a:lnSpc>
              <a:spcBef>
                <a:spcPts val="425"/>
              </a:spcBef>
              <a:spcAft>
                <a:spcPts val="0"/>
              </a:spcAft>
              <a:buClr>
                <a:schemeClr val="dk1"/>
              </a:buClr>
              <a:buSzPts val="750"/>
              <a:buNone/>
              <a:defRPr sz="850"/>
            </a:lvl9pPr>
          </a:lstStyle>
          <a:p>
            <a:endParaRPr/>
          </a:p>
        </p:txBody>
      </p:sp>
      <p:sp>
        <p:nvSpPr>
          <p:cNvPr id="29" name="Google Shape;29;p40"/>
          <p:cNvSpPr txBox="1">
            <a:spLocks noGrp="1"/>
          </p:cNvSpPr>
          <p:nvPr>
            <p:ph type="dt" idx="10"/>
          </p:nvPr>
        </p:nvSpPr>
        <p:spPr>
          <a:xfrm>
            <a:off x="792033" y="6006166"/>
            <a:ext cx="2592110" cy="34501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40"/>
          <p:cNvSpPr txBox="1">
            <a:spLocks noGrp="1"/>
          </p:cNvSpPr>
          <p:nvPr>
            <p:ph type="ftr" idx="11"/>
          </p:nvPr>
        </p:nvSpPr>
        <p:spPr>
          <a:xfrm>
            <a:off x="3816162" y="6006166"/>
            <a:ext cx="3888165" cy="34501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40"/>
          <p:cNvSpPr txBox="1">
            <a:spLocks noGrp="1"/>
          </p:cNvSpPr>
          <p:nvPr>
            <p:ph type="sldNum" idx="12"/>
          </p:nvPr>
        </p:nvSpPr>
        <p:spPr>
          <a:xfrm>
            <a:off x="8136345" y="6006166"/>
            <a:ext cx="2592110" cy="34501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021"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021"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021"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021"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021"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021"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021"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021"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021" b="0" i="0" u="none" strike="noStrike" cap="none">
                <a:solidFill>
                  <a:srgbClr val="888888"/>
                </a:solidFill>
                <a:latin typeface="Calibri"/>
                <a:ea typeface="Calibri"/>
                <a:cs typeface="Calibri"/>
                <a:sym typeface="Calibri"/>
              </a:defRPr>
            </a:lvl9pPr>
          </a:lstStyle>
          <a:p>
            <a:fld id="{00000000-1234-1234-1234-123412341234}" type="slidenum">
              <a:rPr lang="et-EE" smtClean="0"/>
              <a:pPr/>
              <a:t>‹#›</a:t>
            </a:fld>
            <a:endParaRPr lang="et-EE"/>
          </a:p>
        </p:txBody>
      </p:sp>
    </p:spTree>
    <p:extLst>
      <p:ext uri="{BB962C8B-B14F-4D97-AF65-F5344CB8AC3E}">
        <p14:creationId xmlns:p14="http://schemas.microsoft.com/office/powerpoint/2010/main" val="2851056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Pildiga_Pun">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31248" y="316175"/>
            <a:ext cx="10821416" cy="5516298"/>
          </a:xfrm>
          <a:prstGeom prst="rect">
            <a:avLst/>
          </a:prstGeom>
        </p:spPr>
      </p:pic>
      <p:sp>
        <p:nvSpPr>
          <p:cNvPr id="3" name="Text Placeholder 3"/>
          <p:cNvSpPr>
            <a:spLocks noGrp="1"/>
          </p:cNvSpPr>
          <p:nvPr>
            <p:ph type="body" sz="quarter" idx="10" hasCustomPrompt="1"/>
          </p:nvPr>
        </p:nvSpPr>
        <p:spPr>
          <a:xfrm>
            <a:off x="327518" y="311156"/>
            <a:ext cx="1809978" cy="2739223"/>
          </a:xfrm>
          <a:prstGeom prst="rect">
            <a:avLst/>
          </a:prstGeom>
          <a:solidFill>
            <a:srgbClr val="87112E"/>
          </a:solidFill>
        </p:spPr>
        <p:txBody>
          <a:bodyPr>
            <a:normAutofit/>
          </a:bodyPr>
          <a:lstStyle>
            <a:lvl1pPr marL="0" indent="0" algn="l">
              <a:buNone/>
              <a:defRPr sz="4000">
                <a:solidFill>
                  <a:schemeClr val="bg1"/>
                </a:solidFill>
                <a:latin typeface="Arial" pitchFamily="34" charset="0"/>
                <a:cs typeface="Arial" pitchFamily="34" charset="0"/>
              </a:defRPr>
            </a:lvl1pPr>
          </a:lstStyle>
          <a:p>
            <a:pPr lvl="0"/>
            <a:r>
              <a:rPr lang="et-EE" dirty="0"/>
              <a:t>Tekst</a:t>
            </a:r>
          </a:p>
        </p:txBody>
      </p:sp>
      <p:sp>
        <p:nvSpPr>
          <p:cNvPr id="8" name="Text Placeholder 7"/>
          <p:cNvSpPr>
            <a:spLocks noGrp="1"/>
          </p:cNvSpPr>
          <p:nvPr>
            <p:ph type="body" sz="quarter" idx="13" hasCustomPrompt="1"/>
          </p:nvPr>
        </p:nvSpPr>
        <p:spPr>
          <a:xfrm>
            <a:off x="2137498" y="316180"/>
            <a:ext cx="9015169" cy="5533761"/>
          </a:xfrm>
          <a:prstGeom prst="rect">
            <a:avLst/>
          </a:prstGeom>
          <a:solidFill>
            <a:schemeClr val="tx1">
              <a:alpha val="50000"/>
            </a:schemeClr>
          </a:solidFill>
        </p:spPr>
        <p:txBody>
          <a:bodyPr lIns="360000">
            <a:normAutofit/>
          </a:bodyPr>
          <a:lstStyle>
            <a:lvl1pPr marL="0" indent="0">
              <a:buNone/>
              <a:defRPr sz="4000">
                <a:solidFill>
                  <a:schemeClr val="bg1"/>
                </a:solidFill>
                <a:latin typeface="Arial" pitchFamily="34" charset="0"/>
                <a:cs typeface="Arial" pitchFamily="34" charset="0"/>
              </a:defRPr>
            </a:lvl1pPr>
          </a:lstStyle>
          <a:p>
            <a:pPr lvl="0"/>
            <a:r>
              <a:rPr lang="et-EE" dirty="0"/>
              <a:t>Tekst</a:t>
            </a:r>
            <a:endParaRPr lang="en-US" dirty="0"/>
          </a:p>
        </p:txBody>
      </p:sp>
      <p:sp>
        <p:nvSpPr>
          <p:cNvPr id="6" name="Text Placeholder 6"/>
          <p:cNvSpPr>
            <a:spLocks noGrp="1"/>
          </p:cNvSpPr>
          <p:nvPr>
            <p:ph type="body" sz="quarter" idx="12" hasCustomPrompt="1"/>
          </p:nvPr>
        </p:nvSpPr>
        <p:spPr>
          <a:xfrm>
            <a:off x="2137496" y="5062057"/>
            <a:ext cx="9015168" cy="787883"/>
          </a:xfrm>
          <a:prstGeom prst="rect">
            <a:avLst/>
          </a:prstGeom>
          <a:solidFill>
            <a:srgbClr val="007363"/>
          </a:solidFill>
        </p:spPr>
        <p:txBody>
          <a:bodyPr>
            <a:normAutofit/>
          </a:bodyPr>
          <a:lstStyle>
            <a:lvl1pPr marL="0" indent="0">
              <a:buNone/>
              <a:defRPr sz="1800">
                <a:solidFill>
                  <a:schemeClr val="bg1"/>
                </a:solidFill>
                <a:latin typeface="Arial" pitchFamily="34" charset="0"/>
                <a:cs typeface="Arial" pitchFamily="34" charset="0"/>
              </a:defRPr>
            </a:lvl1pPr>
          </a:lstStyle>
          <a:p>
            <a:pPr lvl="0"/>
            <a:r>
              <a:rPr lang="et-EE" dirty="0"/>
              <a:t>Märksõnad</a:t>
            </a:r>
          </a:p>
        </p:txBody>
      </p:sp>
      <p:sp>
        <p:nvSpPr>
          <p:cNvPr id="10" name="Text Placeholder 9"/>
          <p:cNvSpPr>
            <a:spLocks noGrp="1"/>
          </p:cNvSpPr>
          <p:nvPr>
            <p:ph type="body" sz="quarter" idx="17"/>
          </p:nvPr>
        </p:nvSpPr>
        <p:spPr>
          <a:xfrm>
            <a:off x="331250" y="3050374"/>
            <a:ext cx="1806247" cy="2799562"/>
          </a:xfrm>
          <a:prstGeom prst="rect">
            <a:avLst/>
          </a:prstGeom>
          <a:solidFill>
            <a:srgbClr val="007363">
              <a:alpha val="50000"/>
            </a:srgbClr>
          </a:solidFill>
        </p:spPr>
        <p:txBody>
          <a:bodyPr>
            <a:normAutofit/>
          </a:bodyPr>
          <a:lstStyle>
            <a:lvl1pPr marL="0" indent="0">
              <a:buNone/>
              <a:defRPr sz="1200">
                <a:latin typeface="Arial" pitchFamily="34" charset="0"/>
                <a:cs typeface="Arial" pitchFamily="34" charset="0"/>
              </a:defRPr>
            </a:lvl1pPr>
            <a:lvl2pPr marL="432014" indent="0">
              <a:buFont typeface="Arial" charset="0"/>
              <a:buNone/>
              <a:defRPr sz="1200"/>
            </a:lvl2pPr>
            <a:lvl3pPr marL="864029" indent="0">
              <a:buFont typeface="Arial" charset="0"/>
              <a:buNone/>
              <a:defRPr sz="1200"/>
            </a:lvl3pPr>
            <a:lvl4pPr marL="1296044" indent="0">
              <a:buFont typeface="Arial" charset="0"/>
              <a:buNone/>
              <a:defRPr sz="1200"/>
            </a:lvl4pPr>
            <a:lvl5pPr marL="1728057" indent="0">
              <a:buFont typeface="Arial" charset="0"/>
              <a:buNone/>
              <a:defRPr sz="1200"/>
            </a:lvl5pPr>
          </a:lstStyle>
          <a:p>
            <a:pPr lvl="0"/>
            <a:r>
              <a:rPr lang="en-GB"/>
              <a:t>Click to edit Master text styles</a:t>
            </a:r>
          </a:p>
        </p:txBody>
      </p:sp>
      <p:pic>
        <p:nvPicPr>
          <p:cNvPr id="11" name="Picture 10"/>
          <p:cNvPicPr>
            <a:picLocks/>
          </p:cNvPicPr>
          <p:nvPr userDrawn="1"/>
        </p:nvPicPr>
        <p:blipFill>
          <a:blip r:embed="rId3" cstate="email">
            <a:extLst>
              <a:ext uri="{28A0092B-C50C-407E-A947-70E740481C1C}">
                <a14:useLocalDpi xmlns:a14="http://schemas.microsoft.com/office/drawing/2010/main"/>
              </a:ext>
            </a:extLst>
          </a:blip>
          <a:stretch>
            <a:fillRect/>
          </a:stretch>
        </p:blipFill>
        <p:spPr>
          <a:xfrm>
            <a:off x="331249" y="6045730"/>
            <a:ext cx="2212047" cy="288000"/>
          </a:xfrm>
          <a:prstGeom prst="rect">
            <a:avLst/>
          </a:prstGeom>
        </p:spPr>
      </p:pic>
    </p:spTree>
    <p:extLst>
      <p:ext uri="{BB962C8B-B14F-4D97-AF65-F5344CB8AC3E}">
        <p14:creationId xmlns:p14="http://schemas.microsoft.com/office/powerpoint/2010/main" val="4231342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theme" Target="../theme/theme5.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3" Type="http://schemas.openxmlformats.org/officeDocument/2006/relationships/slideLayout" Target="../slideLayouts/slideLayout62.xml"/><Relationship Id="rId21" Type="http://schemas.openxmlformats.org/officeDocument/2006/relationships/slideLayout" Target="../slideLayouts/slideLayout80.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theme" Target="../theme/theme6.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6458607"/>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11" r:id="rId4"/>
    <p:sldLayoutId id="2147483709" r:id="rId5"/>
    <p:sldLayoutId id="2147483710" r:id="rId6"/>
    <p:sldLayoutId id="2147483721" r:id="rId7"/>
    <p:sldLayoutId id="2147483722" r:id="rId8"/>
    <p:sldLayoutId id="2147483723" r:id="rId9"/>
    <p:sldLayoutId id="2147483719" r:id="rId10"/>
    <p:sldLayoutId id="2147483718" r:id="rId11"/>
    <p:sldLayoutId id="2147483717" r:id="rId12"/>
  </p:sldLayoutIdLst>
  <p:hf sldNum="0" hdr="0" dt="0"/>
  <p:txStyles>
    <p:titleStyle>
      <a:lvl1pPr algn="r" defTabSz="864029" rtl="0" eaLnBrk="1" latinLnBrk="0" hangingPunct="1">
        <a:lnSpc>
          <a:spcPct val="90000"/>
        </a:lnSpc>
        <a:spcBef>
          <a:spcPct val="0"/>
        </a:spcBef>
        <a:buNone/>
        <a:defRPr sz="1400" kern="1200" baseline="0">
          <a:solidFill>
            <a:schemeClr val="tx1"/>
          </a:solidFill>
          <a:latin typeface="Tahoma" charset="0"/>
          <a:ea typeface="Tahoma" charset="0"/>
          <a:cs typeface="Tahoma" charset="0"/>
        </a:defRPr>
      </a:lvl1pPr>
    </p:titleStyle>
    <p:bodyStyle>
      <a:lvl1pPr marL="216007" indent="-216007" algn="l" defTabSz="864029" rtl="0" eaLnBrk="1" latinLnBrk="0" hangingPunct="1">
        <a:lnSpc>
          <a:spcPct val="90000"/>
        </a:lnSpc>
        <a:spcBef>
          <a:spcPts val="945"/>
        </a:spcBef>
        <a:buFont typeface="Arial" panose="020B0604020202020204" pitchFamily="34" charset="0"/>
        <a:buChar char="•"/>
        <a:defRPr sz="2646" kern="1200">
          <a:solidFill>
            <a:schemeClr val="tx1"/>
          </a:solidFill>
          <a:latin typeface="Tahoma" charset="0"/>
          <a:ea typeface="Tahoma" charset="0"/>
          <a:cs typeface="Tahoma" charset="0"/>
        </a:defRPr>
      </a:lvl1pPr>
      <a:lvl2pPr marL="432014" indent="0" algn="l" defTabSz="864029" rtl="0" eaLnBrk="1" latinLnBrk="0" hangingPunct="1">
        <a:lnSpc>
          <a:spcPct val="90000"/>
        </a:lnSpc>
        <a:spcBef>
          <a:spcPts val="472"/>
        </a:spcBef>
        <a:buFont typeface="Arial" panose="020B0604020202020204" pitchFamily="34" charset="0"/>
        <a:buNone/>
        <a:defRPr sz="2268" kern="1200">
          <a:solidFill>
            <a:schemeClr val="tx1"/>
          </a:solidFill>
          <a:latin typeface="Tahoma" charset="0"/>
          <a:ea typeface="Tahoma" charset="0"/>
          <a:cs typeface="Tahoma" charset="0"/>
        </a:defRPr>
      </a:lvl2pPr>
      <a:lvl3pPr marL="864029" indent="0" algn="l" defTabSz="864029" rtl="0" eaLnBrk="1" latinLnBrk="0" hangingPunct="1">
        <a:lnSpc>
          <a:spcPct val="90000"/>
        </a:lnSpc>
        <a:spcBef>
          <a:spcPts val="472"/>
        </a:spcBef>
        <a:buFont typeface="Arial" panose="020B0604020202020204" pitchFamily="34" charset="0"/>
        <a:buNone/>
        <a:defRPr sz="1890" kern="1200">
          <a:solidFill>
            <a:schemeClr val="tx1"/>
          </a:solidFill>
          <a:latin typeface="Tahoma" charset="0"/>
          <a:ea typeface="Tahoma" charset="0"/>
          <a:cs typeface="Tahoma" charset="0"/>
        </a:defRPr>
      </a:lvl3pPr>
      <a:lvl4pPr marL="1296044" indent="0" algn="l" defTabSz="864029" rtl="0" eaLnBrk="1" latinLnBrk="0" hangingPunct="1">
        <a:lnSpc>
          <a:spcPct val="90000"/>
        </a:lnSpc>
        <a:spcBef>
          <a:spcPts val="472"/>
        </a:spcBef>
        <a:buFont typeface="Arial" panose="020B0604020202020204" pitchFamily="34" charset="0"/>
        <a:buNone/>
        <a:defRPr sz="1701" kern="1200">
          <a:solidFill>
            <a:schemeClr val="tx1"/>
          </a:solidFill>
          <a:latin typeface="Tahoma" charset="0"/>
          <a:ea typeface="Tahoma" charset="0"/>
          <a:cs typeface="Tahoma" charset="0"/>
        </a:defRPr>
      </a:lvl4pPr>
      <a:lvl5pPr marL="1728057" indent="0" algn="l" defTabSz="864029" rtl="0" eaLnBrk="1" latinLnBrk="0" hangingPunct="1">
        <a:lnSpc>
          <a:spcPct val="90000"/>
        </a:lnSpc>
        <a:spcBef>
          <a:spcPts val="472"/>
        </a:spcBef>
        <a:buFont typeface="Arial" panose="020B0604020202020204" pitchFamily="34" charset="0"/>
        <a:buNone/>
        <a:defRPr sz="1701" kern="1200">
          <a:solidFill>
            <a:schemeClr val="tx1"/>
          </a:solidFill>
          <a:latin typeface="Tahoma" charset="0"/>
          <a:ea typeface="Tahoma" charset="0"/>
          <a:cs typeface="Tahoma" charset="0"/>
        </a:defRPr>
      </a:lvl5pPr>
      <a:lvl6pPr marL="2160073" indent="0" algn="l" defTabSz="864029" rtl="0" eaLnBrk="1" latinLnBrk="0" hangingPunct="1">
        <a:lnSpc>
          <a:spcPct val="90000"/>
        </a:lnSpc>
        <a:spcBef>
          <a:spcPts val="472"/>
        </a:spcBef>
        <a:buFont typeface="Arial" panose="020B0604020202020204" pitchFamily="34" charset="0"/>
        <a:buNone/>
        <a:defRPr sz="1701" kern="1200">
          <a:solidFill>
            <a:schemeClr val="tx1"/>
          </a:solidFill>
          <a:latin typeface="+mn-lt"/>
          <a:ea typeface="+mn-ea"/>
          <a:cs typeface="+mn-cs"/>
        </a:defRPr>
      </a:lvl6pPr>
      <a:lvl7pPr marL="2808094" indent="-216007" algn="l" defTabSz="864029"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7pPr>
      <a:lvl8pPr marL="3240107" indent="-216007" algn="l" defTabSz="864029"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8pPr>
      <a:lvl9pPr marL="3672122" indent="-216007" algn="l" defTabSz="864029"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9pPr>
    </p:bodyStyle>
    <p:otherStyle>
      <a:defPPr>
        <a:defRPr lang="en-US"/>
      </a:defPPr>
      <a:lvl1pPr marL="0" algn="l" defTabSz="864029" rtl="0" eaLnBrk="1" latinLnBrk="0" hangingPunct="1">
        <a:defRPr sz="1701" kern="1200">
          <a:solidFill>
            <a:schemeClr val="tx1"/>
          </a:solidFill>
          <a:latin typeface="+mn-lt"/>
          <a:ea typeface="+mn-ea"/>
          <a:cs typeface="+mn-cs"/>
        </a:defRPr>
      </a:lvl1pPr>
      <a:lvl2pPr marL="432014" algn="l" defTabSz="864029" rtl="0" eaLnBrk="1" latinLnBrk="0" hangingPunct="1">
        <a:defRPr sz="1701" kern="1200">
          <a:solidFill>
            <a:schemeClr val="tx1"/>
          </a:solidFill>
          <a:latin typeface="+mn-lt"/>
          <a:ea typeface="+mn-ea"/>
          <a:cs typeface="+mn-cs"/>
        </a:defRPr>
      </a:lvl2pPr>
      <a:lvl3pPr marL="864029" algn="l" defTabSz="864029" rtl="0" eaLnBrk="1" latinLnBrk="0" hangingPunct="1">
        <a:defRPr sz="1701" kern="1200">
          <a:solidFill>
            <a:schemeClr val="tx1"/>
          </a:solidFill>
          <a:latin typeface="+mn-lt"/>
          <a:ea typeface="+mn-ea"/>
          <a:cs typeface="+mn-cs"/>
        </a:defRPr>
      </a:lvl3pPr>
      <a:lvl4pPr marL="1296044" algn="l" defTabSz="864029" rtl="0" eaLnBrk="1" latinLnBrk="0" hangingPunct="1">
        <a:defRPr sz="1701" kern="1200">
          <a:solidFill>
            <a:schemeClr val="tx1"/>
          </a:solidFill>
          <a:latin typeface="+mn-lt"/>
          <a:ea typeface="+mn-ea"/>
          <a:cs typeface="+mn-cs"/>
        </a:defRPr>
      </a:lvl4pPr>
      <a:lvl5pPr marL="1728057" algn="l" defTabSz="864029" rtl="0" eaLnBrk="1" latinLnBrk="0" hangingPunct="1">
        <a:defRPr sz="1701" kern="1200">
          <a:solidFill>
            <a:schemeClr val="tx1"/>
          </a:solidFill>
          <a:latin typeface="+mn-lt"/>
          <a:ea typeface="+mn-ea"/>
          <a:cs typeface="+mn-cs"/>
        </a:defRPr>
      </a:lvl5pPr>
      <a:lvl6pPr marL="2160071" algn="l" defTabSz="864029" rtl="0" eaLnBrk="1" latinLnBrk="0" hangingPunct="1">
        <a:defRPr sz="1701" kern="1200">
          <a:solidFill>
            <a:schemeClr val="tx1"/>
          </a:solidFill>
          <a:latin typeface="+mn-lt"/>
          <a:ea typeface="+mn-ea"/>
          <a:cs typeface="+mn-cs"/>
        </a:defRPr>
      </a:lvl6pPr>
      <a:lvl7pPr marL="2592086" algn="l" defTabSz="864029" rtl="0" eaLnBrk="1" latinLnBrk="0" hangingPunct="1">
        <a:defRPr sz="1701" kern="1200">
          <a:solidFill>
            <a:schemeClr val="tx1"/>
          </a:solidFill>
          <a:latin typeface="+mn-lt"/>
          <a:ea typeface="+mn-ea"/>
          <a:cs typeface="+mn-cs"/>
        </a:defRPr>
      </a:lvl7pPr>
      <a:lvl8pPr marL="3024101" algn="l" defTabSz="864029" rtl="0" eaLnBrk="1" latinLnBrk="0" hangingPunct="1">
        <a:defRPr sz="1701" kern="1200">
          <a:solidFill>
            <a:schemeClr val="tx1"/>
          </a:solidFill>
          <a:latin typeface="+mn-lt"/>
          <a:ea typeface="+mn-ea"/>
          <a:cs typeface="+mn-cs"/>
        </a:defRPr>
      </a:lvl8pPr>
      <a:lvl9pPr marL="3456115" algn="l" defTabSz="864029" rtl="0" eaLnBrk="1" latinLnBrk="0" hangingPunct="1">
        <a:defRPr sz="1701"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5113" y="258768"/>
            <a:ext cx="10370267" cy="1081087"/>
          </a:xfrm>
          <a:prstGeom prst="rect">
            <a:avLst/>
          </a:prstGeom>
        </p:spPr>
        <p:txBody>
          <a:bodyPr vert="horz" lIns="91440" tIns="45720" rIns="91440" bIns="45720" rtlCol="0" anchor="ctr">
            <a:normAutofit/>
          </a:bodyPr>
          <a:lstStyle/>
          <a:p>
            <a:r>
              <a:rPr lang="en-US"/>
              <a:t>Click to edit Master title style</a:t>
            </a:r>
            <a:endParaRPr lang="et-EE"/>
          </a:p>
        </p:txBody>
      </p:sp>
      <p:sp>
        <p:nvSpPr>
          <p:cNvPr id="3" name="Text Placeholder 2"/>
          <p:cNvSpPr>
            <a:spLocks noGrp="1"/>
          </p:cNvSpPr>
          <p:nvPr>
            <p:ph type="body" idx="1"/>
          </p:nvPr>
        </p:nvSpPr>
        <p:spPr>
          <a:xfrm>
            <a:off x="575113" y="1511302"/>
            <a:ext cx="10370267" cy="427672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t-EE" dirty="0"/>
          </a:p>
        </p:txBody>
      </p:sp>
      <p:sp>
        <p:nvSpPr>
          <p:cNvPr id="4" name="Date Placeholder 3"/>
          <p:cNvSpPr>
            <a:spLocks noGrp="1"/>
          </p:cNvSpPr>
          <p:nvPr>
            <p:ph type="dt" sz="half" idx="2"/>
          </p:nvPr>
        </p:nvSpPr>
        <p:spPr>
          <a:xfrm>
            <a:off x="575112" y="6005518"/>
            <a:ext cx="2688587" cy="346075"/>
          </a:xfrm>
          <a:prstGeom prst="rect">
            <a:avLst/>
          </a:prstGeom>
        </p:spPr>
        <p:txBody>
          <a:bodyPr vert="horz" lIns="91440" tIns="45720" rIns="91440" bIns="45720" rtlCol="0" anchor="ctr"/>
          <a:lstStyle>
            <a:lvl1pPr algn="l">
              <a:defRPr sz="1200">
                <a:solidFill>
                  <a:schemeClr val="tx1">
                    <a:tint val="75000"/>
                  </a:schemeClr>
                </a:solidFill>
              </a:defRPr>
            </a:lvl1pPr>
          </a:lstStyle>
          <a:p>
            <a:fld id="{1E828C61-8D98-4AFF-8D71-CF5A0C2753CE}" type="datetimeFigureOut">
              <a:rPr lang="et-EE" smtClean="0"/>
              <a:pPr/>
              <a:t>12.05.2022</a:t>
            </a:fld>
            <a:endParaRPr lang="et-EE"/>
          </a:p>
        </p:txBody>
      </p:sp>
      <p:sp>
        <p:nvSpPr>
          <p:cNvPr id="5" name="Footer Placeholder 4"/>
          <p:cNvSpPr>
            <a:spLocks noGrp="1"/>
          </p:cNvSpPr>
          <p:nvPr>
            <p:ph type="ftr" sz="quarter" idx="3"/>
          </p:nvPr>
        </p:nvSpPr>
        <p:spPr>
          <a:xfrm>
            <a:off x="3936356" y="6005518"/>
            <a:ext cx="3647781" cy="34607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t-EE"/>
          </a:p>
        </p:txBody>
      </p:sp>
      <p:sp>
        <p:nvSpPr>
          <p:cNvPr id="6" name="Slide Number Placeholder 5"/>
          <p:cNvSpPr>
            <a:spLocks noGrp="1"/>
          </p:cNvSpPr>
          <p:nvPr>
            <p:ph type="sldNum" sz="quarter" idx="4"/>
          </p:nvPr>
        </p:nvSpPr>
        <p:spPr>
          <a:xfrm>
            <a:off x="8256790" y="6005518"/>
            <a:ext cx="2688587" cy="346075"/>
          </a:xfrm>
          <a:prstGeom prst="rect">
            <a:avLst/>
          </a:prstGeom>
        </p:spPr>
        <p:txBody>
          <a:bodyPr vert="horz" lIns="91440" tIns="45720" rIns="91440" bIns="45720" rtlCol="0" anchor="ctr"/>
          <a:lstStyle>
            <a:lvl1pPr algn="r">
              <a:defRPr sz="1200">
                <a:solidFill>
                  <a:schemeClr val="tx1">
                    <a:tint val="75000"/>
                  </a:schemeClr>
                </a:solidFill>
              </a:defRPr>
            </a:lvl1pPr>
          </a:lstStyle>
          <a:p>
            <a:fld id="{40B0AFEE-3D16-4DAB-8987-0B38B2200FA9}" type="slidenum">
              <a:rPr lang="et-EE" smtClean="0"/>
              <a:pPr/>
              <a:t>‹#›</a:t>
            </a:fld>
            <a:endParaRPr lang="et-EE"/>
          </a:p>
        </p:txBody>
      </p:sp>
    </p:spTree>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671" r:id="rId5"/>
    <p:sldLayoutId id="2147483729" r:id="rId6"/>
    <p:sldLayoutId id="2147483730" r:id="rId7"/>
    <p:sldLayoutId id="2147483732" r:id="rId8"/>
    <p:sldLayoutId id="2147483777" r:id="rId9"/>
  </p:sldLayoutIdLst>
  <p:txStyles>
    <p:titleStyle>
      <a:lvl1pPr algn="ctr" defTabSz="914413" rtl="0" eaLnBrk="1" latinLnBrk="0" hangingPunct="1">
        <a:spcBef>
          <a:spcPct val="0"/>
        </a:spcBef>
        <a:buNone/>
        <a:defRPr sz="4400" kern="1200">
          <a:solidFill>
            <a:schemeClr val="tx1"/>
          </a:solidFill>
          <a:latin typeface="+mj-lt"/>
          <a:ea typeface="+mj-ea"/>
          <a:cs typeface="+mj-cs"/>
        </a:defRPr>
      </a:lvl1pPr>
    </p:titleStyle>
    <p:bodyStyle>
      <a:lvl1pPr marL="342905" indent="-342905" algn="l" defTabSz="91441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60" indent="-285754" algn="l" defTabSz="91441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16" indent="-228603" algn="l" defTabSz="91441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23" indent="-228603" algn="l" defTabSz="91441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29" indent="-228603" algn="l" defTabSz="91441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35" indent="-228603" algn="l" defTabSz="91441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42" indent="-228603" algn="l" defTabSz="91441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48" indent="-228603" algn="l" defTabSz="91441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55" indent="-228603" algn="l" defTabSz="91441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t-EE"/>
      </a:defPPr>
      <a:lvl1pPr marL="0" algn="l" defTabSz="914413" rtl="0" eaLnBrk="1" latinLnBrk="0" hangingPunct="1">
        <a:defRPr sz="1800" kern="1200">
          <a:solidFill>
            <a:schemeClr val="tx1"/>
          </a:solidFill>
          <a:latin typeface="+mn-lt"/>
          <a:ea typeface="+mn-ea"/>
          <a:cs typeface="+mn-cs"/>
        </a:defRPr>
      </a:lvl1pPr>
      <a:lvl2pPr marL="457207" algn="l" defTabSz="914413" rtl="0" eaLnBrk="1" latinLnBrk="0" hangingPunct="1">
        <a:defRPr sz="1800" kern="1200">
          <a:solidFill>
            <a:schemeClr val="tx1"/>
          </a:solidFill>
          <a:latin typeface="+mn-lt"/>
          <a:ea typeface="+mn-ea"/>
          <a:cs typeface="+mn-cs"/>
        </a:defRPr>
      </a:lvl2pPr>
      <a:lvl3pPr marL="914413" algn="l" defTabSz="914413" rtl="0" eaLnBrk="1" latinLnBrk="0" hangingPunct="1">
        <a:defRPr sz="1800" kern="1200">
          <a:solidFill>
            <a:schemeClr val="tx1"/>
          </a:solidFill>
          <a:latin typeface="+mn-lt"/>
          <a:ea typeface="+mn-ea"/>
          <a:cs typeface="+mn-cs"/>
        </a:defRPr>
      </a:lvl3pPr>
      <a:lvl4pPr marL="1371619" algn="l" defTabSz="914413" rtl="0" eaLnBrk="1" latinLnBrk="0" hangingPunct="1">
        <a:defRPr sz="1800" kern="1200">
          <a:solidFill>
            <a:schemeClr val="tx1"/>
          </a:solidFill>
          <a:latin typeface="+mn-lt"/>
          <a:ea typeface="+mn-ea"/>
          <a:cs typeface="+mn-cs"/>
        </a:defRPr>
      </a:lvl4pPr>
      <a:lvl5pPr marL="1828826" algn="l" defTabSz="914413" rtl="0" eaLnBrk="1" latinLnBrk="0" hangingPunct="1">
        <a:defRPr sz="1800" kern="1200">
          <a:solidFill>
            <a:schemeClr val="tx1"/>
          </a:solidFill>
          <a:latin typeface="+mn-lt"/>
          <a:ea typeface="+mn-ea"/>
          <a:cs typeface="+mn-cs"/>
        </a:defRPr>
      </a:lvl5pPr>
      <a:lvl6pPr marL="2286033" algn="l" defTabSz="914413" rtl="0" eaLnBrk="1" latinLnBrk="0" hangingPunct="1">
        <a:defRPr sz="1800" kern="1200">
          <a:solidFill>
            <a:schemeClr val="tx1"/>
          </a:solidFill>
          <a:latin typeface="+mn-lt"/>
          <a:ea typeface="+mn-ea"/>
          <a:cs typeface="+mn-cs"/>
        </a:defRPr>
      </a:lvl6pPr>
      <a:lvl7pPr marL="2743238" algn="l" defTabSz="914413" rtl="0" eaLnBrk="1" latinLnBrk="0" hangingPunct="1">
        <a:defRPr sz="1800" kern="1200">
          <a:solidFill>
            <a:schemeClr val="tx1"/>
          </a:solidFill>
          <a:latin typeface="+mn-lt"/>
          <a:ea typeface="+mn-ea"/>
          <a:cs typeface="+mn-cs"/>
        </a:defRPr>
      </a:lvl7pPr>
      <a:lvl8pPr marL="3200445" algn="l" defTabSz="914413" rtl="0" eaLnBrk="1" latinLnBrk="0" hangingPunct="1">
        <a:defRPr sz="1800" kern="1200">
          <a:solidFill>
            <a:schemeClr val="tx1"/>
          </a:solidFill>
          <a:latin typeface="+mn-lt"/>
          <a:ea typeface="+mn-ea"/>
          <a:cs typeface="+mn-cs"/>
        </a:defRPr>
      </a:lvl8pPr>
      <a:lvl9pPr marL="3657652" algn="l" defTabSz="91441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5113" y="258768"/>
            <a:ext cx="10370267" cy="1081087"/>
          </a:xfrm>
          <a:prstGeom prst="rect">
            <a:avLst/>
          </a:prstGeom>
        </p:spPr>
        <p:txBody>
          <a:bodyPr vert="horz" lIns="91440" tIns="45720" rIns="91440" bIns="45720" rtlCol="0" anchor="ctr">
            <a:normAutofit/>
          </a:bodyPr>
          <a:lstStyle/>
          <a:p>
            <a:r>
              <a:rPr lang="en-US"/>
              <a:t>Click to edit Master title style</a:t>
            </a:r>
            <a:endParaRPr lang="et-EE"/>
          </a:p>
        </p:txBody>
      </p:sp>
      <p:sp>
        <p:nvSpPr>
          <p:cNvPr id="3" name="Text Placeholder 2"/>
          <p:cNvSpPr>
            <a:spLocks noGrp="1"/>
          </p:cNvSpPr>
          <p:nvPr>
            <p:ph type="body" idx="1"/>
          </p:nvPr>
        </p:nvSpPr>
        <p:spPr>
          <a:xfrm>
            <a:off x="575113" y="1511302"/>
            <a:ext cx="10370267" cy="42767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p:cNvSpPr>
            <a:spLocks noGrp="1"/>
          </p:cNvSpPr>
          <p:nvPr>
            <p:ph type="dt" sz="half" idx="2"/>
          </p:nvPr>
        </p:nvSpPr>
        <p:spPr>
          <a:xfrm>
            <a:off x="575112" y="6005518"/>
            <a:ext cx="2688587" cy="346075"/>
          </a:xfrm>
          <a:prstGeom prst="rect">
            <a:avLst/>
          </a:prstGeom>
        </p:spPr>
        <p:txBody>
          <a:bodyPr vert="horz" lIns="91440" tIns="45720" rIns="91440" bIns="45720" rtlCol="0" anchor="ctr"/>
          <a:lstStyle>
            <a:lvl1pPr algn="l">
              <a:defRPr sz="1200">
                <a:solidFill>
                  <a:schemeClr val="tx1">
                    <a:tint val="75000"/>
                  </a:schemeClr>
                </a:solidFill>
              </a:defRPr>
            </a:lvl1pPr>
          </a:lstStyle>
          <a:p>
            <a:fld id="{8D4DD59A-BF79-4DD0-A7CB-3EFC5C077E25}" type="datetimeFigureOut">
              <a:rPr lang="et-EE" smtClean="0"/>
              <a:pPr/>
              <a:t>12.05.2022</a:t>
            </a:fld>
            <a:endParaRPr lang="et-EE"/>
          </a:p>
        </p:txBody>
      </p:sp>
      <p:sp>
        <p:nvSpPr>
          <p:cNvPr id="5" name="Footer Placeholder 4"/>
          <p:cNvSpPr>
            <a:spLocks noGrp="1"/>
          </p:cNvSpPr>
          <p:nvPr>
            <p:ph type="ftr" sz="quarter" idx="3"/>
          </p:nvPr>
        </p:nvSpPr>
        <p:spPr>
          <a:xfrm>
            <a:off x="3936356" y="6005518"/>
            <a:ext cx="3647781" cy="34607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t-EE"/>
          </a:p>
        </p:txBody>
      </p:sp>
      <p:sp>
        <p:nvSpPr>
          <p:cNvPr id="6" name="Slide Number Placeholder 5"/>
          <p:cNvSpPr>
            <a:spLocks noGrp="1"/>
          </p:cNvSpPr>
          <p:nvPr>
            <p:ph type="sldNum" sz="quarter" idx="4"/>
          </p:nvPr>
        </p:nvSpPr>
        <p:spPr>
          <a:xfrm>
            <a:off x="8256790" y="6005518"/>
            <a:ext cx="2688587" cy="346075"/>
          </a:xfrm>
          <a:prstGeom prst="rect">
            <a:avLst/>
          </a:prstGeom>
        </p:spPr>
        <p:txBody>
          <a:bodyPr vert="horz" lIns="91440" tIns="45720" rIns="91440" bIns="45720" rtlCol="0" anchor="ctr"/>
          <a:lstStyle>
            <a:lvl1pPr algn="r">
              <a:defRPr sz="1200">
                <a:solidFill>
                  <a:schemeClr val="tx1">
                    <a:tint val="75000"/>
                  </a:schemeClr>
                </a:solidFill>
              </a:defRPr>
            </a:lvl1pPr>
          </a:lstStyle>
          <a:p>
            <a:fld id="{368454B0-F0F5-46BF-AF46-D9713C65A1B5}" type="slidenum">
              <a:rPr lang="et-EE" smtClean="0"/>
              <a:pPr/>
              <a:t>‹#›</a:t>
            </a:fld>
            <a:endParaRPr lang="et-EE"/>
          </a:p>
        </p:txBody>
      </p:sp>
    </p:spTree>
  </p:cSld>
  <p:clrMap bg1="lt1" tx1="dk1" bg2="lt2" tx2="dk2" accent1="accent1" accent2="accent2" accent3="accent3" accent4="accent4" accent5="accent5" accent6="accent6" hlink="hlink" folHlink="folHlink"/>
  <p:sldLayoutIdLst>
    <p:sldLayoutId id="2147483680" r:id="rId1"/>
    <p:sldLayoutId id="2147483652" r:id="rId2"/>
    <p:sldLayoutId id="2147483666" r:id="rId3"/>
    <p:sldLayoutId id="2147483704" r:id="rId4"/>
    <p:sldLayoutId id="2147483703" r:id="rId5"/>
    <p:sldLayoutId id="2147483702" r:id="rId6"/>
  </p:sldLayoutIdLst>
  <p:txStyles>
    <p:titleStyle>
      <a:lvl1pPr algn="ctr" defTabSz="914413" rtl="0" eaLnBrk="1" latinLnBrk="0" hangingPunct="1">
        <a:spcBef>
          <a:spcPct val="0"/>
        </a:spcBef>
        <a:buNone/>
        <a:defRPr sz="4400" kern="1200">
          <a:solidFill>
            <a:schemeClr val="tx1"/>
          </a:solidFill>
          <a:latin typeface="+mj-lt"/>
          <a:ea typeface="+mj-ea"/>
          <a:cs typeface="+mj-cs"/>
        </a:defRPr>
      </a:lvl1pPr>
    </p:titleStyle>
    <p:bodyStyle>
      <a:lvl1pPr marL="342905" indent="-342905" algn="l" defTabSz="91441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60" indent="-285754" algn="l" defTabSz="91441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16" indent="-228603" algn="l" defTabSz="91441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23" indent="-228603" algn="l" defTabSz="91441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29" indent="-228603" algn="l" defTabSz="91441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35" indent="-228603" algn="l" defTabSz="91441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42" indent="-228603" algn="l" defTabSz="91441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48" indent="-228603" algn="l" defTabSz="91441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55" indent="-228603" algn="l" defTabSz="91441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t-EE"/>
      </a:defPPr>
      <a:lvl1pPr marL="0" algn="l" defTabSz="914413" rtl="0" eaLnBrk="1" latinLnBrk="0" hangingPunct="1">
        <a:defRPr sz="1800" kern="1200">
          <a:solidFill>
            <a:schemeClr val="tx1"/>
          </a:solidFill>
          <a:latin typeface="+mn-lt"/>
          <a:ea typeface="+mn-ea"/>
          <a:cs typeface="+mn-cs"/>
        </a:defRPr>
      </a:lvl1pPr>
      <a:lvl2pPr marL="457207" algn="l" defTabSz="914413" rtl="0" eaLnBrk="1" latinLnBrk="0" hangingPunct="1">
        <a:defRPr sz="1800" kern="1200">
          <a:solidFill>
            <a:schemeClr val="tx1"/>
          </a:solidFill>
          <a:latin typeface="+mn-lt"/>
          <a:ea typeface="+mn-ea"/>
          <a:cs typeface="+mn-cs"/>
        </a:defRPr>
      </a:lvl2pPr>
      <a:lvl3pPr marL="914413" algn="l" defTabSz="914413" rtl="0" eaLnBrk="1" latinLnBrk="0" hangingPunct="1">
        <a:defRPr sz="1800" kern="1200">
          <a:solidFill>
            <a:schemeClr val="tx1"/>
          </a:solidFill>
          <a:latin typeface="+mn-lt"/>
          <a:ea typeface="+mn-ea"/>
          <a:cs typeface="+mn-cs"/>
        </a:defRPr>
      </a:lvl3pPr>
      <a:lvl4pPr marL="1371619" algn="l" defTabSz="914413" rtl="0" eaLnBrk="1" latinLnBrk="0" hangingPunct="1">
        <a:defRPr sz="1800" kern="1200">
          <a:solidFill>
            <a:schemeClr val="tx1"/>
          </a:solidFill>
          <a:latin typeface="+mn-lt"/>
          <a:ea typeface="+mn-ea"/>
          <a:cs typeface="+mn-cs"/>
        </a:defRPr>
      </a:lvl4pPr>
      <a:lvl5pPr marL="1828826" algn="l" defTabSz="914413" rtl="0" eaLnBrk="1" latinLnBrk="0" hangingPunct="1">
        <a:defRPr sz="1800" kern="1200">
          <a:solidFill>
            <a:schemeClr val="tx1"/>
          </a:solidFill>
          <a:latin typeface="+mn-lt"/>
          <a:ea typeface="+mn-ea"/>
          <a:cs typeface="+mn-cs"/>
        </a:defRPr>
      </a:lvl5pPr>
      <a:lvl6pPr marL="2286033" algn="l" defTabSz="914413" rtl="0" eaLnBrk="1" latinLnBrk="0" hangingPunct="1">
        <a:defRPr sz="1800" kern="1200">
          <a:solidFill>
            <a:schemeClr val="tx1"/>
          </a:solidFill>
          <a:latin typeface="+mn-lt"/>
          <a:ea typeface="+mn-ea"/>
          <a:cs typeface="+mn-cs"/>
        </a:defRPr>
      </a:lvl6pPr>
      <a:lvl7pPr marL="2743238" algn="l" defTabSz="914413" rtl="0" eaLnBrk="1" latinLnBrk="0" hangingPunct="1">
        <a:defRPr sz="1800" kern="1200">
          <a:solidFill>
            <a:schemeClr val="tx1"/>
          </a:solidFill>
          <a:latin typeface="+mn-lt"/>
          <a:ea typeface="+mn-ea"/>
          <a:cs typeface="+mn-cs"/>
        </a:defRPr>
      </a:lvl7pPr>
      <a:lvl8pPr marL="3200445" algn="l" defTabSz="914413" rtl="0" eaLnBrk="1" latinLnBrk="0" hangingPunct="1">
        <a:defRPr sz="1800" kern="1200">
          <a:solidFill>
            <a:schemeClr val="tx1"/>
          </a:solidFill>
          <a:latin typeface="+mn-lt"/>
          <a:ea typeface="+mn-ea"/>
          <a:cs typeface="+mn-cs"/>
        </a:defRPr>
      </a:lvl8pPr>
      <a:lvl9pPr marL="3657652" algn="l" defTabSz="91441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5"/>
          <p:cNvSpPr txBox="1">
            <a:spLocks noGrp="1"/>
          </p:cNvSpPr>
          <p:nvPr>
            <p:ph type="title"/>
          </p:nvPr>
        </p:nvSpPr>
        <p:spPr>
          <a:xfrm>
            <a:off x="792033" y="345010"/>
            <a:ext cx="9936422" cy="1252534"/>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5"/>
          <p:cNvSpPr txBox="1">
            <a:spLocks noGrp="1"/>
          </p:cNvSpPr>
          <p:nvPr>
            <p:ph type="body" idx="1"/>
          </p:nvPr>
        </p:nvSpPr>
        <p:spPr>
          <a:xfrm>
            <a:off x="792033" y="1725049"/>
            <a:ext cx="9936422" cy="4111612"/>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 name="Google Shape;12;p25"/>
          <p:cNvSpPr txBox="1">
            <a:spLocks noGrp="1"/>
          </p:cNvSpPr>
          <p:nvPr>
            <p:ph type="dt" idx="10"/>
          </p:nvPr>
        </p:nvSpPr>
        <p:spPr>
          <a:xfrm>
            <a:off x="792033" y="6006166"/>
            <a:ext cx="2592110" cy="34501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797"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244"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244"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244"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244"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244"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244"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244"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244" b="0" i="0" u="none" strike="noStrike" cap="none">
                <a:solidFill>
                  <a:schemeClr val="dk1"/>
                </a:solidFill>
                <a:latin typeface="Calibri"/>
                <a:ea typeface="Calibri"/>
                <a:cs typeface="Calibri"/>
                <a:sym typeface="Calibri"/>
              </a:defRPr>
            </a:lvl9pPr>
          </a:lstStyle>
          <a:p>
            <a:fld id="{4C4A4D38-3EF5-46C8-9FD8-2A9C24A8A917}" type="datetime1">
              <a:rPr lang="LID4096" smtClean="0"/>
              <a:t>05/12/2022</a:t>
            </a:fld>
            <a:endParaRPr/>
          </a:p>
        </p:txBody>
      </p:sp>
      <p:sp>
        <p:nvSpPr>
          <p:cNvPr id="13" name="Google Shape;13;p25"/>
          <p:cNvSpPr txBox="1">
            <a:spLocks noGrp="1"/>
          </p:cNvSpPr>
          <p:nvPr>
            <p:ph type="ftr" idx="11"/>
          </p:nvPr>
        </p:nvSpPr>
        <p:spPr>
          <a:xfrm>
            <a:off x="3816164" y="6006166"/>
            <a:ext cx="3888165" cy="34501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797"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244"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244"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244"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244"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244"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244"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244"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244" b="0" i="0" u="none" strike="noStrike" cap="none">
                <a:solidFill>
                  <a:schemeClr val="dk1"/>
                </a:solidFill>
                <a:latin typeface="Calibri"/>
                <a:ea typeface="Calibri"/>
                <a:cs typeface="Calibri"/>
                <a:sym typeface="Calibri"/>
              </a:defRPr>
            </a:lvl9pPr>
          </a:lstStyle>
          <a:p>
            <a:endParaRPr/>
          </a:p>
        </p:txBody>
      </p:sp>
      <p:sp>
        <p:nvSpPr>
          <p:cNvPr id="14" name="Google Shape;14;p25"/>
          <p:cNvSpPr txBox="1">
            <a:spLocks noGrp="1"/>
          </p:cNvSpPr>
          <p:nvPr>
            <p:ph type="sldNum" idx="12"/>
          </p:nvPr>
        </p:nvSpPr>
        <p:spPr>
          <a:xfrm>
            <a:off x="8136345" y="6006166"/>
            <a:ext cx="2592110" cy="34501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797"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797"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797"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797"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797"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797"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797"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797"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797" b="0" i="0" u="none" strike="noStrike" cap="none">
                <a:solidFill>
                  <a:srgbClr val="888888"/>
                </a:solidFill>
                <a:latin typeface="Calibri"/>
                <a:ea typeface="Calibri"/>
                <a:cs typeface="Calibri"/>
                <a:sym typeface="Calibri"/>
              </a:defRPr>
            </a:lvl9pPr>
          </a:lstStyle>
          <a:p>
            <a:fld id="{00000000-1234-1234-1234-123412341234}" type="slidenum">
              <a:rPr lang="et-EE" smtClean="0"/>
              <a:pPr/>
              <a:t>‹#›</a:t>
            </a:fld>
            <a:endParaRPr lang="et-EE"/>
          </a:p>
        </p:txBody>
      </p:sp>
    </p:spTree>
    <p:extLst>
      <p:ext uri="{BB962C8B-B14F-4D97-AF65-F5344CB8AC3E}">
        <p14:creationId xmlns:p14="http://schemas.microsoft.com/office/powerpoint/2010/main" val="1471768845"/>
      </p:ext>
    </p:extLst>
  </p:cSld>
  <p:clrMap bg1="lt1" tx1="dk1" bg2="dk2" tx2="lt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4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4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4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792034" y="345010"/>
            <a:ext cx="9936421" cy="12525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792034" y="1725047"/>
            <a:ext cx="9936421" cy="41116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0451778" y="6053955"/>
            <a:ext cx="276677" cy="249427"/>
          </a:xfrm>
          <a:prstGeom prst="rect">
            <a:avLst/>
          </a:prstGeom>
          <a:ln w="12700">
            <a:miter lim="400000"/>
          </a:ln>
        </p:spPr>
        <p:txBody>
          <a:bodyPr wrap="none" lIns="45719" rIns="45719" anchor="ctr">
            <a:spAutoFit/>
          </a:bodyPr>
          <a:lstStyle>
            <a:lvl1pPr algn="r">
              <a:defRPr sz="1021">
                <a:solidFill>
                  <a:srgbClr val="888888"/>
                </a:solidFill>
                <a:latin typeface="Gordita" pitchFamily="50" charset="-52"/>
                <a:cs typeface="Gordita" pitchFamily="50" charset="-52"/>
              </a:defRPr>
            </a:lvl1pPr>
          </a:lstStyle>
          <a:p>
            <a:fld id="{00000000-1234-1234-1234-123412341234}" type="slidenum">
              <a:rPr lang="et-EE" smtClean="0"/>
              <a:pPr/>
              <a:t>‹#›</a:t>
            </a:fld>
            <a:endParaRPr lang="et-EE" dirty="0"/>
          </a:p>
        </p:txBody>
      </p:sp>
    </p:spTree>
    <p:extLst>
      <p:ext uri="{BB962C8B-B14F-4D97-AF65-F5344CB8AC3E}">
        <p14:creationId xmlns:p14="http://schemas.microsoft.com/office/powerpoint/2010/main" val="2880177913"/>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 id="2147483794" r:id="rId16"/>
    <p:sldLayoutId id="2147483795" r:id="rId17"/>
    <p:sldLayoutId id="2147483796" r:id="rId18"/>
    <p:sldLayoutId id="2147483797" r:id="rId19"/>
    <p:sldLayoutId id="2147483798" r:id="rId20"/>
    <p:sldLayoutId id="2147483799" r:id="rId21"/>
    <p:sldLayoutId id="2147483800" r:id="rId22"/>
    <p:sldLayoutId id="2147483801" r:id="rId23"/>
  </p:sldLayoutIdLst>
  <p:transition spd="med"/>
  <p:hf sldNum="0" hdr="0" ftr="0" dt="0"/>
  <p:txStyles>
    <p:titleStyle>
      <a:lvl1pPr marL="0" marR="0" indent="0" algn="l" defTabSz="777598" rtl="0" latinLnBrk="0">
        <a:lnSpc>
          <a:spcPct val="90000"/>
        </a:lnSpc>
        <a:spcBef>
          <a:spcPts val="0"/>
        </a:spcBef>
        <a:spcAft>
          <a:spcPts val="0"/>
        </a:spcAft>
        <a:buClrTx/>
        <a:buSzTx/>
        <a:buFontTx/>
        <a:buNone/>
        <a:tabLst/>
        <a:defRPr sz="3742" b="0" i="0" u="none" strike="noStrike" cap="none" spc="0" baseline="0">
          <a:solidFill>
            <a:srgbClr val="000000"/>
          </a:solidFill>
          <a:uFillTx/>
          <a:latin typeface="Calibri Light"/>
          <a:ea typeface="Calibri Light"/>
          <a:cs typeface="Calibri Light"/>
          <a:sym typeface="Calibri Light"/>
        </a:defRPr>
      </a:lvl1pPr>
      <a:lvl2pPr marL="0" marR="0" indent="0" algn="l" defTabSz="777598" rtl="0" latinLnBrk="0">
        <a:lnSpc>
          <a:spcPct val="90000"/>
        </a:lnSpc>
        <a:spcBef>
          <a:spcPts val="0"/>
        </a:spcBef>
        <a:spcAft>
          <a:spcPts val="0"/>
        </a:spcAft>
        <a:buClrTx/>
        <a:buSzTx/>
        <a:buFontTx/>
        <a:buNone/>
        <a:tabLst/>
        <a:defRPr sz="3742" b="0" i="0" u="none" strike="noStrike" cap="none" spc="0" baseline="0">
          <a:solidFill>
            <a:srgbClr val="000000"/>
          </a:solidFill>
          <a:uFillTx/>
          <a:latin typeface="Calibri Light"/>
          <a:ea typeface="Calibri Light"/>
          <a:cs typeface="Calibri Light"/>
          <a:sym typeface="Calibri Light"/>
        </a:defRPr>
      </a:lvl2pPr>
      <a:lvl3pPr marL="0" marR="0" indent="0" algn="l" defTabSz="777598" rtl="0" latinLnBrk="0">
        <a:lnSpc>
          <a:spcPct val="90000"/>
        </a:lnSpc>
        <a:spcBef>
          <a:spcPts val="0"/>
        </a:spcBef>
        <a:spcAft>
          <a:spcPts val="0"/>
        </a:spcAft>
        <a:buClrTx/>
        <a:buSzTx/>
        <a:buFontTx/>
        <a:buNone/>
        <a:tabLst/>
        <a:defRPr sz="3742" b="0" i="0" u="none" strike="noStrike" cap="none" spc="0" baseline="0">
          <a:solidFill>
            <a:srgbClr val="000000"/>
          </a:solidFill>
          <a:uFillTx/>
          <a:latin typeface="Calibri Light"/>
          <a:ea typeface="Calibri Light"/>
          <a:cs typeface="Calibri Light"/>
          <a:sym typeface="Calibri Light"/>
        </a:defRPr>
      </a:lvl3pPr>
      <a:lvl4pPr marL="0" marR="0" indent="0" algn="l" defTabSz="777598" rtl="0" latinLnBrk="0">
        <a:lnSpc>
          <a:spcPct val="90000"/>
        </a:lnSpc>
        <a:spcBef>
          <a:spcPts val="0"/>
        </a:spcBef>
        <a:spcAft>
          <a:spcPts val="0"/>
        </a:spcAft>
        <a:buClrTx/>
        <a:buSzTx/>
        <a:buFontTx/>
        <a:buNone/>
        <a:tabLst/>
        <a:defRPr sz="3742" b="0" i="0" u="none" strike="noStrike" cap="none" spc="0" baseline="0">
          <a:solidFill>
            <a:srgbClr val="000000"/>
          </a:solidFill>
          <a:uFillTx/>
          <a:latin typeface="Calibri Light"/>
          <a:ea typeface="Calibri Light"/>
          <a:cs typeface="Calibri Light"/>
          <a:sym typeface="Calibri Light"/>
        </a:defRPr>
      </a:lvl4pPr>
      <a:lvl5pPr marL="0" marR="0" indent="0" algn="l" defTabSz="777598" rtl="0" latinLnBrk="0">
        <a:lnSpc>
          <a:spcPct val="90000"/>
        </a:lnSpc>
        <a:spcBef>
          <a:spcPts val="0"/>
        </a:spcBef>
        <a:spcAft>
          <a:spcPts val="0"/>
        </a:spcAft>
        <a:buClrTx/>
        <a:buSzTx/>
        <a:buFontTx/>
        <a:buNone/>
        <a:tabLst/>
        <a:defRPr sz="3742" b="0" i="0" u="none" strike="noStrike" cap="none" spc="0" baseline="0">
          <a:solidFill>
            <a:srgbClr val="000000"/>
          </a:solidFill>
          <a:uFillTx/>
          <a:latin typeface="Calibri Light"/>
          <a:ea typeface="Calibri Light"/>
          <a:cs typeface="Calibri Light"/>
          <a:sym typeface="Calibri Light"/>
        </a:defRPr>
      </a:lvl5pPr>
      <a:lvl6pPr marL="0" marR="0" indent="0" algn="l" defTabSz="777598" rtl="0" latinLnBrk="0">
        <a:lnSpc>
          <a:spcPct val="90000"/>
        </a:lnSpc>
        <a:spcBef>
          <a:spcPts val="0"/>
        </a:spcBef>
        <a:spcAft>
          <a:spcPts val="0"/>
        </a:spcAft>
        <a:buClrTx/>
        <a:buSzTx/>
        <a:buFontTx/>
        <a:buNone/>
        <a:tabLst/>
        <a:defRPr sz="3742" b="0" i="0" u="none" strike="noStrike" cap="none" spc="0" baseline="0">
          <a:solidFill>
            <a:srgbClr val="000000"/>
          </a:solidFill>
          <a:uFillTx/>
          <a:latin typeface="Calibri Light"/>
          <a:ea typeface="Calibri Light"/>
          <a:cs typeface="Calibri Light"/>
          <a:sym typeface="Calibri Light"/>
        </a:defRPr>
      </a:lvl6pPr>
      <a:lvl7pPr marL="0" marR="0" indent="0" algn="l" defTabSz="777598" rtl="0" latinLnBrk="0">
        <a:lnSpc>
          <a:spcPct val="90000"/>
        </a:lnSpc>
        <a:spcBef>
          <a:spcPts val="0"/>
        </a:spcBef>
        <a:spcAft>
          <a:spcPts val="0"/>
        </a:spcAft>
        <a:buClrTx/>
        <a:buSzTx/>
        <a:buFontTx/>
        <a:buNone/>
        <a:tabLst/>
        <a:defRPr sz="3742" b="0" i="0" u="none" strike="noStrike" cap="none" spc="0" baseline="0">
          <a:solidFill>
            <a:srgbClr val="000000"/>
          </a:solidFill>
          <a:uFillTx/>
          <a:latin typeface="Calibri Light"/>
          <a:ea typeface="Calibri Light"/>
          <a:cs typeface="Calibri Light"/>
          <a:sym typeface="Calibri Light"/>
        </a:defRPr>
      </a:lvl7pPr>
      <a:lvl8pPr marL="0" marR="0" indent="0" algn="l" defTabSz="777598" rtl="0" latinLnBrk="0">
        <a:lnSpc>
          <a:spcPct val="90000"/>
        </a:lnSpc>
        <a:spcBef>
          <a:spcPts val="0"/>
        </a:spcBef>
        <a:spcAft>
          <a:spcPts val="0"/>
        </a:spcAft>
        <a:buClrTx/>
        <a:buSzTx/>
        <a:buFontTx/>
        <a:buNone/>
        <a:tabLst/>
        <a:defRPr sz="3742" b="0" i="0" u="none" strike="noStrike" cap="none" spc="0" baseline="0">
          <a:solidFill>
            <a:srgbClr val="000000"/>
          </a:solidFill>
          <a:uFillTx/>
          <a:latin typeface="Calibri Light"/>
          <a:ea typeface="Calibri Light"/>
          <a:cs typeface="Calibri Light"/>
          <a:sym typeface="Calibri Light"/>
        </a:defRPr>
      </a:lvl8pPr>
      <a:lvl9pPr marL="0" marR="0" indent="0" algn="l" defTabSz="777598" rtl="0" latinLnBrk="0">
        <a:lnSpc>
          <a:spcPct val="90000"/>
        </a:lnSpc>
        <a:spcBef>
          <a:spcPts val="0"/>
        </a:spcBef>
        <a:spcAft>
          <a:spcPts val="0"/>
        </a:spcAft>
        <a:buClrTx/>
        <a:buSzTx/>
        <a:buFontTx/>
        <a:buNone/>
        <a:tabLst/>
        <a:defRPr sz="3742" b="0" i="0" u="none" strike="noStrike" cap="none" spc="0" baseline="0">
          <a:solidFill>
            <a:srgbClr val="000000"/>
          </a:solidFill>
          <a:uFillTx/>
          <a:latin typeface="Calibri Light"/>
          <a:ea typeface="Calibri Light"/>
          <a:cs typeface="Calibri Light"/>
          <a:sym typeface="Calibri Light"/>
        </a:defRPr>
      </a:lvl9pPr>
    </p:titleStyle>
    <p:bodyStyle>
      <a:lvl1pPr marL="194398" marR="0" indent="-194398" algn="l" defTabSz="777598" rtl="0" latinLnBrk="0">
        <a:lnSpc>
          <a:spcPct val="90000"/>
        </a:lnSpc>
        <a:spcBef>
          <a:spcPts val="794"/>
        </a:spcBef>
        <a:spcAft>
          <a:spcPts val="0"/>
        </a:spcAft>
        <a:buClrTx/>
        <a:buSzPct val="100000"/>
        <a:buFont typeface="Arial"/>
        <a:buChar char="•"/>
        <a:tabLst/>
        <a:defRPr sz="2381" b="0" i="0" u="none" strike="noStrike" cap="none" spc="0" baseline="0">
          <a:solidFill>
            <a:srgbClr val="000000"/>
          </a:solidFill>
          <a:uFillTx/>
          <a:latin typeface="+mn-lt"/>
          <a:ea typeface="+mn-ea"/>
          <a:cs typeface="+mn-cs"/>
          <a:sym typeface="Calibri"/>
        </a:defRPr>
      </a:lvl1pPr>
      <a:lvl2pPr marL="615597" marR="0" indent="-226798" algn="l" defTabSz="777598" rtl="0" latinLnBrk="0">
        <a:lnSpc>
          <a:spcPct val="90000"/>
        </a:lnSpc>
        <a:spcBef>
          <a:spcPts val="794"/>
        </a:spcBef>
        <a:spcAft>
          <a:spcPts val="0"/>
        </a:spcAft>
        <a:buClrTx/>
        <a:buSzPct val="100000"/>
        <a:buFont typeface="Arial"/>
        <a:buChar char="•"/>
        <a:tabLst/>
        <a:defRPr sz="2381" b="0" i="0" u="none" strike="noStrike" cap="none" spc="0" baseline="0">
          <a:solidFill>
            <a:srgbClr val="000000"/>
          </a:solidFill>
          <a:uFillTx/>
          <a:latin typeface="+mn-lt"/>
          <a:ea typeface="+mn-ea"/>
          <a:cs typeface="+mn-cs"/>
          <a:sym typeface="Calibri"/>
        </a:defRPr>
      </a:lvl2pPr>
      <a:lvl3pPr marL="1049757" marR="0" indent="-272159" algn="l" defTabSz="777598" rtl="0" latinLnBrk="0">
        <a:lnSpc>
          <a:spcPct val="90000"/>
        </a:lnSpc>
        <a:spcBef>
          <a:spcPts val="794"/>
        </a:spcBef>
        <a:spcAft>
          <a:spcPts val="0"/>
        </a:spcAft>
        <a:buClrTx/>
        <a:buSzPct val="100000"/>
        <a:buFont typeface="Arial"/>
        <a:buChar char="•"/>
        <a:tabLst/>
        <a:defRPr sz="2381" b="0" i="0" u="none" strike="noStrike" cap="none" spc="0" baseline="0">
          <a:solidFill>
            <a:srgbClr val="000000"/>
          </a:solidFill>
          <a:uFillTx/>
          <a:latin typeface="+mn-lt"/>
          <a:ea typeface="+mn-ea"/>
          <a:cs typeface="+mn-cs"/>
          <a:sym typeface="Calibri"/>
        </a:defRPr>
      </a:lvl3pPr>
      <a:lvl4pPr marL="1480426" marR="0" indent="-314029" algn="l" defTabSz="777598" rtl="0" latinLnBrk="0">
        <a:lnSpc>
          <a:spcPct val="90000"/>
        </a:lnSpc>
        <a:spcBef>
          <a:spcPts val="794"/>
        </a:spcBef>
        <a:spcAft>
          <a:spcPts val="0"/>
        </a:spcAft>
        <a:buClrTx/>
        <a:buSzPct val="100000"/>
        <a:buFont typeface="Arial"/>
        <a:buChar char="•"/>
        <a:tabLst/>
        <a:defRPr sz="2381" b="0" i="0" u="none" strike="noStrike" cap="none" spc="0" baseline="0">
          <a:solidFill>
            <a:srgbClr val="000000"/>
          </a:solidFill>
          <a:uFillTx/>
          <a:latin typeface="+mn-lt"/>
          <a:ea typeface="+mn-ea"/>
          <a:cs typeface="+mn-cs"/>
          <a:sym typeface="Calibri"/>
        </a:defRPr>
      </a:lvl4pPr>
      <a:lvl5pPr marL="1869224" marR="0" indent="-314029" algn="l" defTabSz="777598" rtl="0" latinLnBrk="0">
        <a:lnSpc>
          <a:spcPct val="90000"/>
        </a:lnSpc>
        <a:spcBef>
          <a:spcPts val="794"/>
        </a:spcBef>
        <a:spcAft>
          <a:spcPts val="0"/>
        </a:spcAft>
        <a:buClrTx/>
        <a:buSzPct val="100000"/>
        <a:buFont typeface="Arial"/>
        <a:buChar char="•"/>
        <a:tabLst/>
        <a:defRPr sz="2381" b="0" i="0" u="none" strike="noStrike" cap="none" spc="0" baseline="0">
          <a:solidFill>
            <a:srgbClr val="000000"/>
          </a:solidFill>
          <a:uFillTx/>
          <a:latin typeface="+mn-lt"/>
          <a:ea typeface="+mn-ea"/>
          <a:cs typeface="+mn-cs"/>
          <a:sym typeface="Calibri"/>
        </a:defRPr>
      </a:lvl5pPr>
      <a:lvl6pPr marL="2258022" marR="0" indent="-314029" algn="l" defTabSz="777598" rtl="0" latinLnBrk="0">
        <a:lnSpc>
          <a:spcPct val="90000"/>
        </a:lnSpc>
        <a:spcBef>
          <a:spcPts val="794"/>
        </a:spcBef>
        <a:spcAft>
          <a:spcPts val="0"/>
        </a:spcAft>
        <a:buClrTx/>
        <a:buSzPct val="100000"/>
        <a:buFont typeface="Arial"/>
        <a:buChar char="•"/>
        <a:tabLst/>
        <a:defRPr sz="2381" b="0" i="0" u="none" strike="noStrike" cap="none" spc="0" baseline="0">
          <a:solidFill>
            <a:srgbClr val="000000"/>
          </a:solidFill>
          <a:uFillTx/>
          <a:latin typeface="+mn-lt"/>
          <a:ea typeface="+mn-ea"/>
          <a:cs typeface="+mn-cs"/>
          <a:sym typeface="Calibri"/>
        </a:defRPr>
      </a:lvl6pPr>
      <a:lvl7pPr marL="2646822" marR="0" indent="-314029" algn="l" defTabSz="777598" rtl="0" latinLnBrk="0">
        <a:lnSpc>
          <a:spcPct val="90000"/>
        </a:lnSpc>
        <a:spcBef>
          <a:spcPts val="794"/>
        </a:spcBef>
        <a:spcAft>
          <a:spcPts val="0"/>
        </a:spcAft>
        <a:buClrTx/>
        <a:buSzPct val="100000"/>
        <a:buFont typeface="Arial"/>
        <a:buChar char="•"/>
        <a:tabLst/>
        <a:defRPr sz="2381" b="0" i="0" u="none" strike="noStrike" cap="none" spc="0" baseline="0">
          <a:solidFill>
            <a:srgbClr val="000000"/>
          </a:solidFill>
          <a:uFillTx/>
          <a:latin typeface="+mn-lt"/>
          <a:ea typeface="+mn-ea"/>
          <a:cs typeface="+mn-cs"/>
          <a:sym typeface="Calibri"/>
        </a:defRPr>
      </a:lvl7pPr>
      <a:lvl8pPr marL="3035620" marR="0" indent="-314029" algn="l" defTabSz="777598" rtl="0" latinLnBrk="0">
        <a:lnSpc>
          <a:spcPct val="90000"/>
        </a:lnSpc>
        <a:spcBef>
          <a:spcPts val="794"/>
        </a:spcBef>
        <a:spcAft>
          <a:spcPts val="0"/>
        </a:spcAft>
        <a:buClrTx/>
        <a:buSzPct val="100000"/>
        <a:buFont typeface="Arial"/>
        <a:buChar char="•"/>
        <a:tabLst/>
        <a:defRPr sz="2381" b="0" i="0" u="none" strike="noStrike" cap="none" spc="0" baseline="0">
          <a:solidFill>
            <a:srgbClr val="000000"/>
          </a:solidFill>
          <a:uFillTx/>
          <a:latin typeface="+mn-lt"/>
          <a:ea typeface="+mn-ea"/>
          <a:cs typeface="+mn-cs"/>
          <a:sym typeface="Calibri"/>
        </a:defRPr>
      </a:lvl8pPr>
      <a:lvl9pPr marL="3424419" marR="0" indent="-314029" algn="l" defTabSz="777598" rtl="0" latinLnBrk="0">
        <a:lnSpc>
          <a:spcPct val="90000"/>
        </a:lnSpc>
        <a:spcBef>
          <a:spcPts val="794"/>
        </a:spcBef>
        <a:spcAft>
          <a:spcPts val="0"/>
        </a:spcAft>
        <a:buClrTx/>
        <a:buSzPct val="100000"/>
        <a:buFont typeface="Arial"/>
        <a:buChar char="•"/>
        <a:tabLst/>
        <a:defRPr sz="2381" b="0" i="0" u="none" strike="noStrike" cap="none" spc="0" baseline="0">
          <a:solidFill>
            <a:srgbClr val="000000"/>
          </a:solidFill>
          <a:uFillTx/>
          <a:latin typeface="+mn-lt"/>
          <a:ea typeface="+mn-ea"/>
          <a:cs typeface="+mn-cs"/>
          <a:sym typeface="Calibri"/>
        </a:defRPr>
      </a:lvl9pPr>
    </p:bodyStyle>
    <p:otherStyle>
      <a:lvl1pPr marL="0" marR="0" indent="0" algn="r" defTabSz="808733" rtl="0" latinLnBrk="0">
        <a:lnSpc>
          <a:spcPct val="100000"/>
        </a:lnSpc>
        <a:spcBef>
          <a:spcPts val="0"/>
        </a:spcBef>
        <a:spcAft>
          <a:spcPts val="0"/>
        </a:spcAft>
        <a:buClrTx/>
        <a:buSzTx/>
        <a:buFontTx/>
        <a:buNone/>
        <a:tabLst/>
        <a:defRPr sz="1021" b="0" i="0" u="none" strike="noStrike" cap="none" spc="0" baseline="0">
          <a:solidFill>
            <a:schemeClr val="tx1"/>
          </a:solidFill>
          <a:uFillTx/>
          <a:latin typeface="+mn-lt"/>
          <a:ea typeface="+mn-ea"/>
          <a:cs typeface="+mn-cs"/>
          <a:sym typeface="Calibri"/>
        </a:defRPr>
      </a:lvl1pPr>
      <a:lvl2pPr marL="0" marR="0" indent="404366" algn="r" defTabSz="808733" rtl="0" latinLnBrk="0">
        <a:lnSpc>
          <a:spcPct val="100000"/>
        </a:lnSpc>
        <a:spcBef>
          <a:spcPts val="0"/>
        </a:spcBef>
        <a:spcAft>
          <a:spcPts val="0"/>
        </a:spcAft>
        <a:buClrTx/>
        <a:buSzTx/>
        <a:buFontTx/>
        <a:buNone/>
        <a:tabLst/>
        <a:defRPr sz="1021" b="0" i="0" u="none" strike="noStrike" cap="none" spc="0" baseline="0">
          <a:solidFill>
            <a:schemeClr val="tx1"/>
          </a:solidFill>
          <a:uFillTx/>
          <a:latin typeface="+mn-lt"/>
          <a:ea typeface="+mn-ea"/>
          <a:cs typeface="+mn-cs"/>
          <a:sym typeface="Calibri"/>
        </a:defRPr>
      </a:lvl2pPr>
      <a:lvl3pPr marL="0" marR="0" indent="808733" algn="r" defTabSz="808733" rtl="0" latinLnBrk="0">
        <a:lnSpc>
          <a:spcPct val="100000"/>
        </a:lnSpc>
        <a:spcBef>
          <a:spcPts val="0"/>
        </a:spcBef>
        <a:spcAft>
          <a:spcPts val="0"/>
        </a:spcAft>
        <a:buClrTx/>
        <a:buSzTx/>
        <a:buFontTx/>
        <a:buNone/>
        <a:tabLst/>
        <a:defRPr sz="1021" b="0" i="0" u="none" strike="noStrike" cap="none" spc="0" baseline="0">
          <a:solidFill>
            <a:schemeClr val="tx1"/>
          </a:solidFill>
          <a:uFillTx/>
          <a:latin typeface="+mn-lt"/>
          <a:ea typeface="+mn-ea"/>
          <a:cs typeface="+mn-cs"/>
          <a:sym typeface="Calibri"/>
        </a:defRPr>
      </a:lvl3pPr>
      <a:lvl4pPr marL="0" marR="0" indent="1213100" algn="r" defTabSz="808733" rtl="0" latinLnBrk="0">
        <a:lnSpc>
          <a:spcPct val="100000"/>
        </a:lnSpc>
        <a:spcBef>
          <a:spcPts val="0"/>
        </a:spcBef>
        <a:spcAft>
          <a:spcPts val="0"/>
        </a:spcAft>
        <a:buClrTx/>
        <a:buSzTx/>
        <a:buFontTx/>
        <a:buNone/>
        <a:tabLst/>
        <a:defRPr sz="1021" b="0" i="0" u="none" strike="noStrike" cap="none" spc="0" baseline="0">
          <a:solidFill>
            <a:schemeClr val="tx1"/>
          </a:solidFill>
          <a:uFillTx/>
          <a:latin typeface="+mn-lt"/>
          <a:ea typeface="+mn-ea"/>
          <a:cs typeface="+mn-cs"/>
          <a:sym typeface="Calibri"/>
        </a:defRPr>
      </a:lvl4pPr>
      <a:lvl5pPr marL="0" marR="0" indent="1617466" algn="r" defTabSz="808733" rtl="0" latinLnBrk="0">
        <a:lnSpc>
          <a:spcPct val="100000"/>
        </a:lnSpc>
        <a:spcBef>
          <a:spcPts val="0"/>
        </a:spcBef>
        <a:spcAft>
          <a:spcPts val="0"/>
        </a:spcAft>
        <a:buClrTx/>
        <a:buSzTx/>
        <a:buFontTx/>
        <a:buNone/>
        <a:tabLst/>
        <a:defRPr sz="1021" b="0" i="0" u="none" strike="noStrike" cap="none" spc="0" baseline="0">
          <a:solidFill>
            <a:schemeClr val="tx1"/>
          </a:solidFill>
          <a:uFillTx/>
          <a:latin typeface="+mn-lt"/>
          <a:ea typeface="+mn-ea"/>
          <a:cs typeface="+mn-cs"/>
          <a:sym typeface="Calibri"/>
        </a:defRPr>
      </a:lvl5pPr>
      <a:lvl6pPr marL="0" marR="0" indent="2021833" algn="r" defTabSz="808733" rtl="0" latinLnBrk="0">
        <a:lnSpc>
          <a:spcPct val="100000"/>
        </a:lnSpc>
        <a:spcBef>
          <a:spcPts val="0"/>
        </a:spcBef>
        <a:spcAft>
          <a:spcPts val="0"/>
        </a:spcAft>
        <a:buClrTx/>
        <a:buSzTx/>
        <a:buFontTx/>
        <a:buNone/>
        <a:tabLst/>
        <a:defRPr sz="1021" b="0" i="0" u="none" strike="noStrike" cap="none" spc="0" baseline="0">
          <a:solidFill>
            <a:schemeClr val="tx1"/>
          </a:solidFill>
          <a:uFillTx/>
          <a:latin typeface="+mn-lt"/>
          <a:ea typeface="+mn-ea"/>
          <a:cs typeface="+mn-cs"/>
          <a:sym typeface="Calibri"/>
        </a:defRPr>
      </a:lvl6pPr>
      <a:lvl7pPr marL="0" marR="0" indent="2426200" algn="r" defTabSz="808733" rtl="0" latinLnBrk="0">
        <a:lnSpc>
          <a:spcPct val="100000"/>
        </a:lnSpc>
        <a:spcBef>
          <a:spcPts val="0"/>
        </a:spcBef>
        <a:spcAft>
          <a:spcPts val="0"/>
        </a:spcAft>
        <a:buClrTx/>
        <a:buSzTx/>
        <a:buFontTx/>
        <a:buNone/>
        <a:tabLst/>
        <a:defRPr sz="1021" b="0" i="0" u="none" strike="noStrike" cap="none" spc="0" baseline="0">
          <a:solidFill>
            <a:schemeClr val="tx1"/>
          </a:solidFill>
          <a:uFillTx/>
          <a:latin typeface="+mn-lt"/>
          <a:ea typeface="+mn-ea"/>
          <a:cs typeface="+mn-cs"/>
          <a:sym typeface="Calibri"/>
        </a:defRPr>
      </a:lvl7pPr>
      <a:lvl8pPr marL="0" marR="0" indent="2830567" algn="r" defTabSz="808733" rtl="0" latinLnBrk="0">
        <a:lnSpc>
          <a:spcPct val="100000"/>
        </a:lnSpc>
        <a:spcBef>
          <a:spcPts val="0"/>
        </a:spcBef>
        <a:spcAft>
          <a:spcPts val="0"/>
        </a:spcAft>
        <a:buClrTx/>
        <a:buSzTx/>
        <a:buFontTx/>
        <a:buNone/>
        <a:tabLst/>
        <a:defRPr sz="1021" b="0" i="0" u="none" strike="noStrike" cap="none" spc="0" baseline="0">
          <a:solidFill>
            <a:schemeClr val="tx1"/>
          </a:solidFill>
          <a:uFillTx/>
          <a:latin typeface="+mn-lt"/>
          <a:ea typeface="+mn-ea"/>
          <a:cs typeface="+mn-cs"/>
          <a:sym typeface="Calibri"/>
        </a:defRPr>
      </a:lvl8pPr>
      <a:lvl9pPr marL="0" marR="0" indent="3234934" algn="r" defTabSz="808733" rtl="0" latinLnBrk="0">
        <a:lnSpc>
          <a:spcPct val="100000"/>
        </a:lnSpc>
        <a:spcBef>
          <a:spcPts val="0"/>
        </a:spcBef>
        <a:spcAft>
          <a:spcPts val="0"/>
        </a:spcAft>
        <a:buClrTx/>
        <a:buSzTx/>
        <a:buFontTx/>
        <a:buNone/>
        <a:tabLst/>
        <a:defRPr sz="1021" b="0" i="0" u="none" strike="noStrike" cap="none" spc="0" baseline="0">
          <a:solidFill>
            <a:schemeClr val="tx1"/>
          </a:solidFill>
          <a:uFillTx/>
          <a:latin typeface="+mn-lt"/>
          <a:ea typeface="+mn-ea"/>
          <a:cs typeface="+mn-cs"/>
          <a:sym typeface="Calibri"/>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792034" y="345010"/>
            <a:ext cx="9936421" cy="12525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792034" y="1725047"/>
            <a:ext cx="9936421" cy="41116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0480633" y="6053957"/>
            <a:ext cx="247823" cy="249427"/>
          </a:xfrm>
          <a:prstGeom prst="rect">
            <a:avLst/>
          </a:prstGeom>
          <a:ln w="12700">
            <a:miter lim="400000"/>
          </a:ln>
        </p:spPr>
        <p:txBody>
          <a:bodyPr wrap="none" lIns="45719" rIns="45719" anchor="ctr">
            <a:spAutoFit/>
          </a:bodyPr>
          <a:lstStyle>
            <a:lvl1pPr algn="r">
              <a:defRPr sz="1021">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3772226820"/>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 id="2147483817" r:id="rId15"/>
    <p:sldLayoutId id="2147483818" r:id="rId16"/>
    <p:sldLayoutId id="2147483819" r:id="rId17"/>
    <p:sldLayoutId id="2147483820" r:id="rId18"/>
    <p:sldLayoutId id="2147483821" r:id="rId19"/>
    <p:sldLayoutId id="2147483822" r:id="rId20"/>
    <p:sldLayoutId id="2147483823" r:id="rId21"/>
    <p:sldLayoutId id="2147483824" r:id="rId22"/>
    <p:sldLayoutId id="2147483825" r:id="rId23"/>
  </p:sldLayoutIdLst>
  <p:transition spd="med"/>
  <p:txStyles>
    <p:titleStyle>
      <a:lvl1pPr marL="0" marR="0" indent="0" algn="l" defTabSz="777598" rtl="0" latinLnBrk="0">
        <a:lnSpc>
          <a:spcPct val="90000"/>
        </a:lnSpc>
        <a:spcBef>
          <a:spcPts val="0"/>
        </a:spcBef>
        <a:spcAft>
          <a:spcPts val="0"/>
        </a:spcAft>
        <a:buClrTx/>
        <a:buSzTx/>
        <a:buFontTx/>
        <a:buNone/>
        <a:tabLst/>
        <a:defRPr sz="3742" b="0" i="0" u="none" strike="noStrike" cap="none" spc="0" baseline="0">
          <a:solidFill>
            <a:srgbClr val="000000"/>
          </a:solidFill>
          <a:uFillTx/>
          <a:latin typeface="Calibri Light"/>
          <a:ea typeface="Calibri Light"/>
          <a:cs typeface="Calibri Light"/>
          <a:sym typeface="Calibri Light"/>
        </a:defRPr>
      </a:lvl1pPr>
      <a:lvl2pPr marL="0" marR="0" indent="0" algn="l" defTabSz="777598" rtl="0" latinLnBrk="0">
        <a:lnSpc>
          <a:spcPct val="90000"/>
        </a:lnSpc>
        <a:spcBef>
          <a:spcPts val="0"/>
        </a:spcBef>
        <a:spcAft>
          <a:spcPts val="0"/>
        </a:spcAft>
        <a:buClrTx/>
        <a:buSzTx/>
        <a:buFontTx/>
        <a:buNone/>
        <a:tabLst/>
        <a:defRPr sz="3742" b="0" i="0" u="none" strike="noStrike" cap="none" spc="0" baseline="0">
          <a:solidFill>
            <a:srgbClr val="000000"/>
          </a:solidFill>
          <a:uFillTx/>
          <a:latin typeface="Calibri Light"/>
          <a:ea typeface="Calibri Light"/>
          <a:cs typeface="Calibri Light"/>
          <a:sym typeface="Calibri Light"/>
        </a:defRPr>
      </a:lvl2pPr>
      <a:lvl3pPr marL="0" marR="0" indent="0" algn="l" defTabSz="777598" rtl="0" latinLnBrk="0">
        <a:lnSpc>
          <a:spcPct val="90000"/>
        </a:lnSpc>
        <a:spcBef>
          <a:spcPts val="0"/>
        </a:spcBef>
        <a:spcAft>
          <a:spcPts val="0"/>
        </a:spcAft>
        <a:buClrTx/>
        <a:buSzTx/>
        <a:buFontTx/>
        <a:buNone/>
        <a:tabLst/>
        <a:defRPr sz="3742" b="0" i="0" u="none" strike="noStrike" cap="none" spc="0" baseline="0">
          <a:solidFill>
            <a:srgbClr val="000000"/>
          </a:solidFill>
          <a:uFillTx/>
          <a:latin typeface="Calibri Light"/>
          <a:ea typeface="Calibri Light"/>
          <a:cs typeface="Calibri Light"/>
          <a:sym typeface="Calibri Light"/>
        </a:defRPr>
      </a:lvl3pPr>
      <a:lvl4pPr marL="0" marR="0" indent="0" algn="l" defTabSz="777598" rtl="0" latinLnBrk="0">
        <a:lnSpc>
          <a:spcPct val="90000"/>
        </a:lnSpc>
        <a:spcBef>
          <a:spcPts val="0"/>
        </a:spcBef>
        <a:spcAft>
          <a:spcPts val="0"/>
        </a:spcAft>
        <a:buClrTx/>
        <a:buSzTx/>
        <a:buFontTx/>
        <a:buNone/>
        <a:tabLst/>
        <a:defRPr sz="3742" b="0" i="0" u="none" strike="noStrike" cap="none" spc="0" baseline="0">
          <a:solidFill>
            <a:srgbClr val="000000"/>
          </a:solidFill>
          <a:uFillTx/>
          <a:latin typeface="Calibri Light"/>
          <a:ea typeface="Calibri Light"/>
          <a:cs typeface="Calibri Light"/>
          <a:sym typeface="Calibri Light"/>
        </a:defRPr>
      </a:lvl4pPr>
      <a:lvl5pPr marL="0" marR="0" indent="0" algn="l" defTabSz="777598" rtl="0" latinLnBrk="0">
        <a:lnSpc>
          <a:spcPct val="90000"/>
        </a:lnSpc>
        <a:spcBef>
          <a:spcPts val="0"/>
        </a:spcBef>
        <a:spcAft>
          <a:spcPts val="0"/>
        </a:spcAft>
        <a:buClrTx/>
        <a:buSzTx/>
        <a:buFontTx/>
        <a:buNone/>
        <a:tabLst/>
        <a:defRPr sz="3742" b="0" i="0" u="none" strike="noStrike" cap="none" spc="0" baseline="0">
          <a:solidFill>
            <a:srgbClr val="000000"/>
          </a:solidFill>
          <a:uFillTx/>
          <a:latin typeface="Calibri Light"/>
          <a:ea typeface="Calibri Light"/>
          <a:cs typeface="Calibri Light"/>
          <a:sym typeface="Calibri Light"/>
        </a:defRPr>
      </a:lvl5pPr>
      <a:lvl6pPr marL="0" marR="0" indent="0" algn="l" defTabSz="777598" rtl="0" latinLnBrk="0">
        <a:lnSpc>
          <a:spcPct val="90000"/>
        </a:lnSpc>
        <a:spcBef>
          <a:spcPts val="0"/>
        </a:spcBef>
        <a:spcAft>
          <a:spcPts val="0"/>
        </a:spcAft>
        <a:buClrTx/>
        <a:buSzTx/>
        <a:buFontTx/>
        <a:buNone/>
        <a:tabLst/>
        <a:defRPr sz="3742" b="0" i="0" u="none" strike="noStrike" cap="none" spc="0" baseline="0">
          <a:solidFill>
            <a:srgbClr val="000000"/>
          </a:solidFill>
          <a:uFillTx/>
          <a:latin typeface="Calibri Light"/>
          <a:ea typeface="Calibri Light"/>
          <a:cs typeface="Calibri Light"/>
          <a:sym typeface="Calibri Light"/>
        </a:defRPr>
      </a:lvl6pPr>
      <a:lvl7pPr marL="0" marR="0" indent="0" algn="l" defTabSz="777598" rtl="0" latinLnBrk="0">
        <a:lnSpc>
          <a:spcPct val="90000"/>
        </a:lnSpc>
        <a:spcBef>
          <a:spcPts val="0"/>
        </a:spcBef>
        <a:spcAft>
          <a:spcPts val="0"/>
        </a:spcAft>
        <a:buClrTx/>
        <a:buSzTx/>
        <a:buFontTx/>
        <a:buNone/>
        <a:tabLst/>
        <a:defRPr sz="3742" b="0" i="0" u="none" strike="noStrike" cap="none" spc="0" baseline="0">
          <a:solidFill>
            <a:srgbClr val="000000"/>
          </a:solidFill>
          <a:uFillTx/>
          <a:latin typeface="Calibri Light"/>
          <a:ea typeface="Calibri Light"/>
          <a:cs typeface="Calibri Light"/>
          <a:sym typeface="Calibri Light"/>
        </a:defRPr>
      </a:lvl7pPr>
      <a:lvl8pPr marL="0" marR="0" indent="0" algn="l" defTabSz="777598" rtl="0" latinLnBrk="0">
        <a:lnSpc>
          <a:spcPct val="90000"/>
        </a:lnSpc>
        <a:spcBef>
          <a:spcPts val="0"/>
        </a:spcBef>
        <a:spcAft>
          <a:spcPts val="0"/>
        </a:spcAft>
        <a:buClrTx/>
        <a:buSzTx/>
        <a:buFontTx/>
        <a:buNone/>
        <a:tabLst/>
        <a:defRPr sz="3742" b="0" i="0" u="none" strike="noStrike" cap="none" spc="0" baseline="0">
          <a:solidFill>
            <a:srgbClr val="000000"/>
          </a:solidFill>
          <a:uFillTx/>
          <a:latin typeface="Calibri Light"/>
          <a:ea typeface="Calibri Light"/>
          <a:cs typeface="Calibri Light"/>
          <a:sym typeface="Calibri Light"/>
        </a:defRPr>
      </a:lvl8pPr>
      <a:lvl9pPr marL="0" marR="0" indent="0" algn="l" defTabSz="777598" rtl="0" latinLnBrk="0">
        <a:lnSpc>
          <a:spcPct val="90000"/>
        </a:lnSpc>
        <a:spcBef>
          <a:spcPts val="0"/>
        </a:spcBef>
        <a:spcAft>
          <a:spcPts val="0"/>
        </a:spcAft>
        <a:buClrTx/>
        <a:buSzTx/>
        <a:buFontTx/>
        <a:buNone/>
        <a:tabLst/>
        <a:defRPr sz="3742" b="0" i="0" u="none" strike="noStrike" cap="none" spc="0" baseline="0">
          <a:solidFill>
            <a:srgbClr val="000000"/>
          </a:solidFill>
          <a:uFillTx/>
          <a:latin typeface="Calibri Light"/>
          <a:ea typeface="Calibri Light"/>
          <a:cs typeface="Calibri Light"/>
          <a:sym typeface="Calibri Light"/>
        </a:defRPr>
      </a:lvl9pPr>
    </p:titleStyle>
    <p:bodyStyle>
      <a:lvl1pPr marL="194398" marR="0" indent="-194398" algn="l" defTabSz="777598" rtl="0" latinLnBrk="0">
        <a:lnSpc>
          <a:spcPct val="90000"/>
        </a:lnSpc>
        <a:spcBef>
          <a:spcPts val="794"/>
        </a:spcBef>
        <a:spcAft>
          <a:spcPts val="0"/>
        </a:spcAft>
        <a:buClrTx/>
        <a:buSzPct val="100000"/>
        <a:buFont typeface="Arial"/>
        <a:buChar char="•"/>
        <a:tabLst/>
        <a:defRPr sz="2381" b="0" i="0" u="none" strike="noStrike" cap="none" spc="0" baseline="0">
          <a:solidFill>
            <a:srgbClr val="000000"/>
          </a:solidFill>
          <a:uFillTx/>
          <a:latin typeface="+mn-lt"/>
          <a:ea typeface="+mn-ea"/>
          <a:cs typeface="+mn-cs"/>
          <a:sym typeface="Calibri"/>
        </a:defRPr>
      </a:lvl1pPr>
      <a:lvl2pPr marL="615597" marR="0" indent="-226798" algn="l" defTabSz="777598" rtl="0" latinLnBrk="0">
        <a:lnSpc>
          <a:spcPct val="90000"/>
        </a:lnSpc>
        <a:spcBef>
          <a:spcPts val="794"/>
        </a:spcBef>
        <a:spcAft>
          <a:spcPts val="0"/>
        </a:spcAft>
        <a:buClrTx/>
        <a:buSzPct val="100000"/>
        <a:buFont typeface="Arial"/>
        <a:buChar char="•"/>
        <a:tabLst/>
        <a:defRPr sz="2381" b="0" i="0" u="none" strike="noStrike" cap="none" spc="0" baseline="0">
          <a:solidFill>
            <a:srgbClr val="000000"/>
          </a:solidFill>
          <a:uFillTx/>
          <a:latin typeface="+mn-lt"/>
          <a:ea typeface="+mn-ea"/>
          <a:cs typeface="+mn-cs"/>
          <a:sym typeface="Calibri"/>
        </a:defRPr>
      </a:lvl2pPr>
      <a:lvl3pPr marL="1049757" marR="0" indent="-272159" algn="l" defTabSz="777598" rtl="0" latinLnBrk="0">
        <a:lnSpc>
          <a:spcPct val="90000"/>
        </a:lnSpc>
        <a:spcBef>
          <a:spcPts val="794"/>
        </a:spcBef>
        <a:spcAft>
          <a:spcPts val="0"/>
        </a:spcAft>
        <a:buClrTx/>
        <a:buSzPct val="100000"/>
        <a:buFont typeface="Arial"/>
        <a:buChar char="•"/>
        <a:tabLst/>
        <a:defRPr sz="2381" b="0" i="0" u="none" strike="noStrike" cap="none" spc="0" baseline="0">
          <a:solidFill>
            <a:srgbClr val="000000"/>
          </a:solidFill>
          <a:uFillTx/>
          <a:latin typeface="+mn-lt"/>
          <a:ea typeface="+mn-ea"/>
          <a:cs typeface="+mn-cs"/>
          <a:sym typeface="Calibri"/>
        </a:defRPr>
      </a:lvl3pPr>
      <a:lvl4pPr marL="1480426" marR="0" indent="-314029" algn="l" defTabSz="777598" rtl="0" latinLnBrk="0">
        <a:lnSpc>
          <a:spcPct val="90000"/>
        </a:lnSpc>
        <a:spcBef>
          <a:spcPts val="794"/>
        </a:spcBef>
        <a:spcAft>
          <a:spcPts val="0"/>
        </a:spcAft>
        <a:buClrTx/>
        <a:buSzPct val="100000"/>
        <a:buFont typeface="Arial"/>
        <a:buChar char="•"/>
        <a:tabLst/>
        <a:defRPr sz="2381" b="0" i="0" u="none" strike="noStrike" cap="none" spc="0" baseline="0">
          <a:solidFill>
            <a:srgbClr val="000000"/>
          </a:solidFill>
          <a:uFillTx/>
          <a:latin typeface="+mn-lt"/>
          <a:ea typeface="+mn-ea"/>
          <a:cs typeface="+mn-cs"/>
          <a:sym typeface="Calibri"/>
        </a:defRPr>
      </a:lvl4pPr>
      <a:lvl5pPr marL="1869224" marR="0" indent="-314029" algn="l" defTabSz="777598" rtl="0" latinLnBrk="0">
        <a:lnSpc>
          <a:spcPct val="90000"/>
        </a:lnSpc>
        <a:spcBef>
          <a:spcPts val="794"/>
        </a:spcBef>
        <a:spcAft>
          <a:spcPts val="0"/>
        </a:spcAft>
        <a:buClrTx/>
        <a:buSzPct val="100000"/>
        <a:buFont typeface="Arial"/>
        <a:buChar char="•"/>
        <a:tabLst/>
        <a:defRPr sz="2381" b="0" i="0" u="none" strike="noStrike" cap="none" spc="0" baseline="0">
          <a:solidFill>
            <a:srgbClr val="000000"/>
          </a:solidFill>
          <a:uFillTx/>
          <a:latin typeface="+mn-lt"/>
          <a:ea typeface="+mn-ea"/>
          <a:cs typeface="+mn-cs"/>
          <a:sym typeface="Calibri"/>
        </a:defRPr>
      </a:lvl5pPr>
      <a:lvl6pPr marL="2258022" marR="0" indent="-314029" algn="l" defTabSz="777598" rtl="0" latinLnBrk="0">
        <a:lnSpc>
          <a:spcPct val="90000"/>
        </a:lnSpc>
        <a:spcBef>
          <a:spcPts val="794"/>
        </a:spcBef>
        <a:spcAft>
          <a:spcPts val="0"/>
        </a:spcAft>
        <a:buClrTx/>
        <a:buSzPct val="100000"/>
        <a:buFont typeface="Arial"/>
        <a:buChar char="•"/>
        <a:tabLst/>
        <a:defRPr sz="2381" b="0" i="0" u="none" strike="noStrike" cap="none" spc="0" baseline="0">
          <a:solidFill>
            <a:srgbClr val="000000"/>
          </a:solidFill>
          <a:uFillTx/>
          <a:latin typeface="+mn-lt"/>
          <a:ea typeface="+mn-ea"/>
          <a:cs typeface="+mn-cs"/>
          <a:sym typeface="Calibri"/>
        </a:defRPr>
      </a:lvl6pPr>
      <a:lvl7pPr marL="2646822" marR="0" indent="-314029" algn="l" defTabSz="777598" rtl="0" latinLnBrk="0">
        <a:lnSpc>
          <a:spcPct val="90000"/>
        </a:lnSpc>
        <a:spcBef>
          <a:spcPts val="794"/>
        </a:spcBef>
        <a:spcAft>
          <a:spcPts val="0"/>
        </a:spcAft>
        <a:buClrTx/>
        <a:buSzPct val="100000"/>
        <a:buFont typeface="Arial"/>
        <a:buChar char="•"/>
        <a:tabLst/>
        <a:defRPr sz="2381" b="0" i="0" u="none" strike="noStrike" cap="none" spc="0" baseline="0">
          <a:solidFill>
            <a:srgbClr val="000000"/>
          </a:solidFill>
          <a:uFillTx/>
          <a:latin typeface="+mn-lt"/>
          <a:ea typeface="+mn-ea"/>
          <a:cs typeface="+mn-cs"/>
          <a:sym typeface="Calibri"/>
        </a:defRPr>
      </a:lvl7pPr>
      <a:lvl8pPr marL="3035620" marR="0" indent="-314029" algn="l" defTabSz="777598" rtl="0" latinLnBrk="0">
        <a:lnSpc>
          <a:spcPct val="90000"/>
        </a:lnSpc>
        <a:spcBef>
          <a:spcPts val="794"/>
        </a:spcBef>
        <a:spcAft>
          <a:spcPts val="0"/>
        </a:spcAft>
        <a:buClrTx/>
        <a:buSzPct val="100000"/>
        <a:buFont typeface="Arial"/>
        <a:buChar char="•"/>
        <a:tabLst/>
        <a:defRPr sz="2381" b="0" i="0" u="none" strike="noStrike" cap="none" spc="0" baseline="0">
          <a:solidFill>
            <a:srgbClr val="000000"/>
          </a:solidFill>
          <a:uFillTx/>
          <a:latin typeface="+mn-lt"/>
          <a:ea typeface="+mn-ea"/>
          <a:cs typeface="+mn-cs"/>
          <a:sym typeface="Calibri"/>
        </a:defRPr>
      </a:lvl8pPr>
      <a:lvl9pPr marL="3424419" marR="0" indent="-314029" algn="l" defTabSz="777598" rtl="0" latinLnBrk="0">
        <a:lnSpc>
          <a:spcPct val="90000"/>
        </a:lnSpc>
        <a:spcBef>
          <a:spcPts val="794"/>
        </a:spcBef>
        <a:spcAft>
          <a:spcPts val="0"/>
        </a:spcAft>
        <a:buClrTx/>
        <a:buSzPct val="100000"/>
        <a:buFont typeface="Arial"/>
        <a:buChar char="•"/>
        <a:tabLst/>
        <a:defRPr sz="2381" b="0" i="0" u="none" strike="noStrike" cap="none" spc="0" baseline="0">
          <a:solidFill>
            <a:srgbClr val="000000"/>
          </a:solidFill>
          <a:uFillTx/>
          <a:latin typeface="+mn-lt"/>
          <a:ea typeface="+mn-ea"/>
          <a:cs typeface="+mn-cs"/>
          <a:sym typeface="Calibri"/>
        </a:defRPr>
      </a:lvl9pPr>
    </p:bodyStyle>
    <p:otherStyle>
      <a:lvl1pPr marL="0" marR="0" indent="0" algn="r" defTabSz="808733" rtl="0" latinLnBrk="0">
        <a:lnSpc>
          <a:spcPct val="100000"/>
        </a:lnSpc>
        <a:spcBef>
          <a:spcPts val="0"/>
        </a:spcBef>
        <a:spcAft>
          <a:spcPts val="0"/>
        </a:spcAft>
        <a:buClrTx/>
        <a:buSzTx/>
        <a:buFontTx/>
        <a:buNone/>
        <a:tabLst/>
        <a:defRPr sz="1021" b="0" i="0" u="none" strike="noStrike" cap="none" spc="0" baseline="0">
          <a:solidFill>
            <a:schemeClr val="tx1"/>
          </a:solidFill>
          <a:uFillTx/>
          <a:latin typeface="+mn-lt"/>
          <a:ea typeface="+mn-ea"/>
          <a:cs typeface="+mn-cs"/>
          <a:sym typeface="Calibri"/>
        </a:defRPr>
      </a:lvl1pPr>
      <a:lvl2pPr marL="0" marR="0" indent="404366" algn="r" defTabSz="808733" rtl="0" latinLnBrk="0">
        <a:lnSpc>
          <a:spcPct val="100000"/>
        </a:lnSpc>
        <a:spcBef>
          <a:spcPts val="0"/>
        </a:spcBef>
        <a:spcAft>
          <a:spcPts val="0"/>
        </a:spcAft>
        <a:buClrTx/>
        <a:buSzTx/>
        <a:buFontTx/>
        <a:buNone/>
        <a:tabLst/>
        <a:defRPr sz="1021" b="0" i="0" u="none" strike="noStrike" cap="none" spc="0" baseline="0">
          <a:solidFill>
            <a:schemeClr val="tx1"/>
          </a:solidFill>
          <a:uFillTx/>
          <a:latin typeface="+mn-lt"/>
          <a:ea typeface="+mn-ea"/>
          <a:cs typeface="+mn-cs"/>
          <a:sym typeface="Calibri"/>
        </a:defRPr>
      </a:lvl2pPr>
      <a:lvl3pPr marL="0" marR="0" indent="808733" algn="r" defTabSz="808733" rtl="0" latinLnBrk="0">
        <a:lnSpc>
          <a:spcPct val="100000"/>
        </a:lnSpc>
        <a:spcBef>
          <a:spcPts val="0"/>
        </a:spcBef>
        <a:spcAft>
          <a:spcPts val="0"/>
        </a:spcAft>
        <a:buClrTx/>
        <a:buSzTx/>
        <a:buFontTx/>
        <a:buNone/>
        <a:tabLst/>
        <a:defRPr sz="1021" b="0" i="0" u="none" strike="noStrike" cap="none" spc="0" baseline="0">
          <a:solidFill>
            <a:schemeClr val="tx1"/>
          </a:solidFill>
          <a:uFillTx/>
          <a:latin typeface="+mn-lt"/>
          <a:ea typeface="+mn-ea"/>
          <a:cs typeface="+mn-cs"/>
          <a:sym typeface="Calibri"/>
        </a:defRPr>
      </a:lvl3pPr>
      <a:lvl4pPr marL="0" marR="0" indent="1213100" algn="r" defTabSz="808733" rtl="0" latinLnBrk="0">
        <a:lnSpc>
          <a:spcPct val="100000"/>
        </a:lnSpc>
        <a:spcBef>
          <a:spcPts val="0"/>
        </a:spcBef>
        <a:spcAft>
          <a:spcPts val="0"/>
        </a:spcAft>
        <a:buClrTx/>
        <a:buSzTx/>
        <a:buFontTx/>
        <a:buNone/>
        <a:tabLst/>
        <a:defRPr sz="1021" b="0" i="0" u="none" strike="noStrike" cap="none" spc="0" baseline="0">
          <a:solidFill>
            <a:schemeClr val="tx1"/>
          </a:solidFill>
          <a:uFillTx/>
          <a:latin typeface="+mn-lt"/>
          <a:ea typeface="+mn-ea"/>
          <a:cs typeface="+mn-cs"/>
          <a:sym typeface="Calibri"/>
        </a:defRPr>
      </a:lvl4pPr>
      <a:lvl5pPr marL="0" marR="0" indent="1617466" algn="r" defTabSz="808733" rtl="0" latinLnBrk="0">
        <a:lnSpc>
          <a:spcPct val="100000"/>
        </a:lnSpc>
        <a:spcBef>
          <a:spcPts val="0"/>
        </a:spcBef>
        <a:spcAft>
          <a:spcPts val="0"/>
        </a:spcAft>
        <a:buClrTx/>
        <a:buSzTx/>
        <a:buFontTx/>
        <a:buNone/>
        <a:tabLst/>
        <a:defRPr sz="1021" b="0" i="0" u="none" strike="noStrike" cap="none" spc="0" baseline="0">
          <a:solidFill>
            <a:schemeClr val="tx1"/>
          </a:solidFill>
          <a:uFillTx/>
          <a:latin typeface="+mn-lt"/>
          <a:ea typeface="+mn-ea"/>
          <a:cs typeface="+mn-cs"/>
          <a:sym typeface="Calibri"/>
        </a:defRPr>
      </a:lvl5pPr>
      <a:lvl6pPr marL="0" marR="0" indent="2021833" algn="r" defTabSz="808733" rtl="0" latinLnBrk="0">
        <a:lnSpc>
          <a:spcPct val="100000"/>
        </a:lnSpc>
        <a:spcBef>
          <a:spcPts val="0"/>
        </a:spcBef>
        <a:spcAft>
          <a:spcPts val="0"/>
        </a:spcAft>
        <a:buClrTx/>
        <a:buSzTx/>
        <a:buFontTx/>
        <a:buNone/>
        <a:tabLst/>
        <a:defRPr sz="1021" b="0" i="0" u="none" strike="noStrike" cap="none" spc="0" baseline="0">
          <a:solidFill>
            <a:schemeClr val="tx1"/>
          </a:solidFill>
          <a:uFillTx/>
          <a:latin typeface="+mn-lt"/>
          <a:ea typeface="+mn-ea"/>
          <a:cs typeface="+mn-cs"/>
          <a:sym typeface="Calibri"/>
        </a:defRPr>
      </a:lvl6pPr>
      <a:lvl7pPr marL="0" marR="0" indent="2426200" algn="r" defTabSz="808733" rtl="0" latinLnBrk="0">
        <a:lnSpc>
          <a:spcPct val="100000"/>
        </a:lnSpc>
        <a:spcBef>
          <a:spcPts val="0"/>
        </a:spcBef>
        <a:spcAft>
          <a:spcPts val="0"/>
        </a:spcAft>
        <a:buClrTx/>
        <a:buSzTx/>
        <a:buFontTx/>
        <a:buNone/>
        <a:tabLst/>
        <a:defRPr sz="1021" b="0" i="0" u="none" strike="noStrike" cap="none" spc="0" baseline="0">
          <a:solidFill>
            <a:schemeClr val="tx1"/>
          </a:solidFill>
          <a:uFillTx/>
          <a:latin typeface="+mn-lt"/>
          <a:ea typeface="+mn-ea"/>
          <a:cs typeface="+mn-cs"/>
          <a:sym typeface="Calibri"/>
        </a:defRPr>
      </a:lvl7pPr>
      <a:lvl8pPr marL="0" marR="0" indent="2830567" algn="r" defTabSz="808733" rtl="0" latinLnBrk="0">
        <a:lnSpc>
          <a:spcPct val="100000"/>
        </a:lnSpc>
        <a:spcBef>
          <a:spcPts val="0"/>
        </a:spcBef>
        <a:spcAft>
          <a:spcPts val="0"/>
        </a:spcAft>
        <a:buClrTx/>
        <a:buSzTx/>
        <a:buFontTx/>
        <a:buNone/>
        <a:tabLst/>
        <a:defRPr sz="1021" b="0" i="0" u="none" strike="noStrike" cap="none" spc="0" baseline="0">
          <a:solidFill>
            <a:schemeClr val="tx1"/>
          </a:solidFill>
          <a:uFillTx/>
          <a:latin typeface="+mn-lt"/>
          <a:ea typeface="+mn-ea"/>
          <a:cs typeface="+mn-cs"/>
          <a:sym typeface="Calibri"/>
        </a:defRPr>
      </a:lvl8pPr>
      <a:lvl9pPr marL="0" marR="0" indent="3234934" algn="r" defTabSz="808733" rtl="0" latinLnBrk="0">
        <a:lnSpc>
          <a:spcPct val="100000"/>
        </a:lnSpc>
        <a:spcBef>
          <a:spcPts val="0"/>
        </a:spcBef>
        <a:spcAft>
          <a:spcPts val="0"/>
        </a:spcAft>
        <a:buClrTx/>
        <a:buSzTx/>
        <a:buFontTx/>
        <a:buNone/>
        <a:tabLst/>
        <a:defRPr sz="1021"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3.png"/><Relationship Id="rId1" Type="http://schemas.openxmlformats.org/officeDocument/2006/relationships/slideLayout" Target="../slideLayouts/slideLayout19.xml"/><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3.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3.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4.xml"/><Relationship Id="rId7" Type="http://schemas.openxmlformats.org/officeDocument/2006/relationships/image" Target="../media/image38.png"/><Relationship Id="rId2" Type="http://schemas.openxmlformats.org/officeDocument/2006/relationships/slideLayout" Target="../slideLayouts/slideLayout58.xml"/><Relationship Id="rId1" Type="http://schemas.openxmlformats.org/officeDocument/2006/relationships/themeOverride" Target="../theme/themeOverride1.xml"/><Relationship Id="rId6" Type="http://schemas.openxmlformats.org/officeDocument/2006/relationships/image" Target="../media/image37.jpg"/><Relationship Id="rId11" Type="http://schemas.openxmlformats.org/officeDocument/2006/relationships/image" Target="../media/image42.svg"/><Relationship Id="rId5" Type="http://schemas.openxmlformats.org/officeDocument/2006/relationships/image" Target="../media/image36.jpg"/><Relationship Id="rId10" Type="http://schemas.openxmlformats.org/officeDocument/2006/relationships/image" Target="../media/image41.png"/><Relationship Id="rId4" Type="http://schemas.openxmlformats.org/officeDocument/2006/relationships/image" Target="../media/image28.jpeg"/><Relationship Id="rId9" Type="http://schemas.openxmlformats.org/officeDocument/2006/relationships/image" Target="../media/image40.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0.xml"/><Relationship Id="rId1" Type="http://schemas.openxmlformats.org/officeDocument/2006/relationships/themeOverride" Target="../theme/themeOverride2.xml"/><Relationship Id="rId5" Type="http://schemas.openxmlformats.org/officeDocument/2006/relationships/image" Target="../media/image43.png"/><Relationship Id="rId4" Type="http://schemas.openxmlformats.org/officeDocument/2006/relationships/image" Target="../media/image28.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3.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lt 8">
            <a:extLst>
              <a:ext uri="{FF2B5EF4-FFF2-40B4-BE49-F238E27FC236}">
                <a16:creationId xmlns:a16="http://schemas.microsoft.com/office/drawing/2014/main" id="{91FDBA38-6C69-4AAB-A7D9-9028DBF6FA3E}"/>
              </a:ext>
            </a:extLst>
          </p:cNvPr>
          <p:cNvPicPr>
            <a:picLocks noChangeAspect="1"/>
          </p:cNvPicPr>
          <p:nvPr/>
        </p:nvPicPr>
        <p:blipFill>
          <a:blip r:embed="rId2"/>
          <a:stretch>
            <a:fillRect/>
          </a:stretch>
        </p:blipFill>
        <p:spPr>
          <a:xfrm>
            <a:off x="1543265" y="56112"/>
            <a:ext cx="8433957" cy="6367950"/>
          </a:xfrm>
          <a:prstGeom prst="rect">
            <a:avLst/>
          </a:prstGeom>
        </p:spPr>
      </p:pic>
      <p:sp>
        <p:nvSpPr>
          <p:cNvPr id="5" name="Text Placeholder 1">
            <a:extLst>
              <a:ext uri="{FF2B5EF4-FFF2-40B4-BE49-F238E27FC236}">
                <a16:creationId xmlns:a16="http://schemas.microsoft.com/office/drawing/2014/main" id="{8CB1CEAC-BB6B-4824-84C6-F7C15C2291A2}"/>
              </a:ext>
            </a:extLst>
          </p:cNvPr>
          <p:cNvSpPr txBox="1">
            <a:spLocks/>
          </p:cNvSpPr>
          <p:nvPr/>
        </p:nvSpPr>
        <p:spPr>
          <a:xfrm>
            <a:off x="1763780" y="2542709"/>
            <a:ext cx="7968747" cy="2504420"/>
          </a:xfrm>
          <a:prstGeom prst="rect">
            <a:avLst/>
          </a:prstGeom>
          <a:solidFill>
            <a:schemeClr val="bg1">
              <a:alpha val="50196"/>
            </a:schemeClr>
          </a:solidFill>
        </p:spPr>
        <p:txBody>
          <a:bodyPr/>
          <a:lstStyle>
            <a:lvl1pPr marL="342905" indent="-342905" algn="l" defTabSz="91441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60" indent="-285754" algn="l" defTabSz="91441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16" indent="-228603" algn="l" defTabSz="91441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23" indent="-228603" algn="l" defTabSz="91441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29" indent="-228603" algn="l" defTabSz="91441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35" indent="-228603" algn="l" defTabSz="91441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42" indent="-228603" algn="l" defTabSz="91441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48" indent="-228603" algn="l" defTabSz="91441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55" indent="-228603" algn="l" defTabSz="91441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endParaRPr lang="et-EE" sz="2800" b="1" dirty="0">
              <a:solidFill>
                <a:srgbClr val="87112E"/>
              </a:solidFill>
            </a:endParaRPr>
          </a:p>
          <a:p>
            <a:pPr marL="0" indent="0" algn="ctr">
              <a:buNone/>
            </a:pPr>
            <a:r>
              <a:rPr lang="en-GB" sz="2800" b="1" dirty="0" err="1">
                <a:solidFill>
                  <a:srgbClr val="87112E"/>
                </a:solidFill>
              </a:rPr>
              <a:t>Viru</a:t>
            </a:r>
            <a:r>
              <a:rPr lang="en-GB" sz="2800" b="1" dirty="0">
                <a:solidFill>
                  <a:srgbClr val="87112E"/>
                </a:solidFill>
              </a:rPr>
              <a:t> </a:t>
            </a:r>
            <a:r>
              <a:rPr lang="en-GB" sz="2800" b="1" dirty="0" err="1">
                <a:solidFill>
                  <a:srgbClr val="87112E"/>
                </a:solidFill>
              </a:rPr>
              <a:t>Keemia</a:t>
            </a:r>
            <a:r>
              <a:rPr lang="en-GB" sz="2800" b="1" dirty="0">
                <a:solidFill>
                  <a:srgbClr val="87112E"/>
                </a:solidFill>
              </a:rPr>
              <a:t> </a:t>
            </a:r>
            <a:r>
              <a:rPr lang="en-GB" sz="2800" b="1" dirty="0" err="1">
                <a:solidFill>
                  <a:srgbClr val="87112E"/>
                </a:solidFill>
              </a:rPr>
              <a:t>Grupi</a:t>
            </a:r>
            <a:r>
              <a:rPr lang="en-GB" sz="2800" b="1" dirty="0">
                <a:solidFill>
                  <a:srgbClr val="87112E"/>
                </a:solidFill>
              </a:rPr>
              <a:t> AS </a:t>
            </a:r>
            <a:r>
              <a:rPr lang="en-GB" sz="2800" b="1" dirty="0" err="1">
                <a:solidFill>
                  <a:srgbClr val="87112E"/>
                </a:solidFill>
              </a:rPr>
              <a:t>biotoodete</a:t>
            </a:r>
            <a:r>
              <a:rPr lang="en-GB" sz="2800" b="1" dirty="0">
                <a:solidFill>
                  <a:srgbClr val="87112E"/>
                </a:solidFill>
              </a:rPr>
              <a:t> </a:t>
            </a:r>
            <a:r>
              <a:rPr lang="en-GB" sz="2800" b="1" dirty="0" err="1">
                <a:solidFill>
                  <a:srgbClr val="87112E"/>
                </a:solidFill>
              </a:rPr>
              <a:t>tootmiskompleksi</a:t>
            </a:r>
            <a:r>
              <a:rPr lang="en-GB" sz="2800" b="1" dirty="0">
                <a:solidFill>
                  <a:srgbClr val="87112E"/>
                </a:solidFill>
              </a:rPr>
              <a:t> </a:t>
            </a:r>
            <a:r>
              <a:rPr lang="en-GB" sz="2800" b="1" dirty="0" err="1">
                <a:solidFill>
                  <a:srgbClr val="87112E"/>
                </a:solidFill>
              </a:rPr>
              <a:t>Lüganuse</a:t>
            </a:r>
            <a:r>
              <a:rPr lang="en-GB" sz="2800" b="1" dirty="0">
                <a:solidFill>
                  <a:srgbClr val="87112E"/>
                </a:solidFill>
              </a:rPr>
              <a:t> </a:t>
            </a:r>
            <a:r>
              <a:rPr lang="en-GB" sz="2800" b="1" dirty="0" err="1">
                <a:solidFill>
                  <a:srgbClr val="87112E"/>
                </a:solidFill>
              </a:rPr>
              <a:t>valla</a:t>
            </a:r>
            <a:r>
              <a:rPr lang="en-GB" sz="2800" b="1" dirty="0">
                <a:solidFill>
                  <a:srgbClr val="87112E"/>
                </a:solidFill>
              </a:rPr>
              <a:t>  </a:t>
            </a:r>
            <a:r>
              <a:rPr lang="en-GB" sz="2800" b="1" dirty="0" err="1">
                <a:solidFill>
                  <a:srgbClr val="87112E"/>
                </a:solidFill>
              </a:rPr>
              <a:t>eriplan</a:t>
            </a:r>
            <a:r>
              <a:rPr lang="et-EE" sz="2800" b="1" dirty="0" err="1">
                <a:solidFill>
                  <a:srgbClr val="87112E"/>
                </a:solidFill>
              </a:rPr>
              <a:t>eering</a:t>
            </a:r>
            <a:r>
              <a:rPr lang="en-GB" sz="2800" b="1" dirty="0">
                <a:solidFill>
                  <a:srgbClr val="87112E"/>
                </a:solidFill>
              </a:rPr>
              <a:t> </a:t>
            </a:r>
            <a:endParaRPr lang="et-EE" sz="2800" b="1" dirty="0">
              <a:solidFill>
                <a:srgbClr val="87112E"/>
              </a:solidFill>
            </a:endParaRPr>
          </a:p>
          <a:p>
            <a:pPr marL="0" indent="0" algn="ctr">
              <a:buNone/>
            </a:pPr>
            <a:r>
              <a:rPr lang="en-GB" sz="2000" b="1" dirty="0">
                <a:solidFill>
                  <a:srgbClr val="87112E"/>
                </a:solidFill>
              </a:rPr>
              <a:t>LS </a:t>
            </a:r>
            <a:r>
              <a:rPr lang="en-GB" sz="2000" b="1" dirty="0" err="1">
                <a:solidFill>
                  <a:srgbClr val="87112E"/>
                </a:solidFill>
              </a:rPr>
              <a:t>ja</a:t>
            </a:r>
            <a:r>
              <a:rPr lang="en-GB" sz="2000" b="1" dirty="0">
                <a:solidFill>
                  <a:srgbClr val="87112E"/>
                </a:solidFill>
              </a:rPr>
              <a:t> KSH VTK </a:t>
            </a:r>
            <a:r>
              <a:rPr lang="en-GB" sz="2000" b="1" dirty="0" err="1">
                <a:solidFill>
                  <a:srgbClr val="87112E"/>
                </a:solidFill>
              </a:rPr>
              <a:t>avalikustamise</a:t>
            </a:r>
            <a:r>
              <a:rPr lang="en-GB" sz="2000" b="1" dirty="0">
                <a:solidFill>
                  <a:srgbClr val="87112E"/>
                </a:solidFill>
              </a:rPr>
              <a:t> </a:t>
            </a:r>
            <a:r>
              <a:rPr lang="en-GB" sz="2000" b="1" dirty="0" err="1">
                <a:solidFill>
                  <a:srgbClr val="87112E"/>
                </a:solidFill>
              </a:rPr>
              <a:t>tulemusi</a:t>
            </a:r>
            <a:r>
              <a:rPr lang="en-GB" sz="2000" b="1" dirty="0">
                <a:solidFill>
                  <a:srgbClr val="87112E"/>
                </a:solidFill>
              </a:rPr>
              <a:t> </a:t>
            </a:r>
            <a:r>
              <a:rPr lang="en-GB" sz="2000" b="1" dirty="0" err="1">
                <a:solidFill>
                  <a:srgbClr val="87112E"/>
                </a:solidFill>
              </a:rPr>
              <a:t>tutvustav</a:t>
            </a:r>
            <a:r>
              <a:rPr lang="en-GB" sz="2000" b="1" dirty="0">
                <a:solidFill>
                  <a:srgbClr val="87112E"/>
                </a:solidFill>
              </a:rPr>
              <a:t> </a:t>
            </a:r>
            <a:r>
              <a:rPr lang="en-GB" sz="2000" b="1" dirty="0" err="1">
                <a:solidFill>
                  <a:srgbClr val="87112E"/>
                </a:solidFill>
              </a:rPr>
              <a:t>avalik</a:t>
            </a:r>
            <a:r>
              <a:rPr lang="en-GB" sz="2000" b="1" dirty="0">
                <a:solidFill>
                  <a:srgbClr val="87112E"/>
                </a:solidFill>
              </a:rPr>
              <a:t> </a:t>
            </a:r>
            <a:r>
              <a:rPr lang="en-GB" sz="2000" b="1" dirty="0" err="1">
                <a:solidFill>
                  <a:srgbClr val="87112E"/>
                </a:solidFill>
              </a:rPr>
              <a:t>arutelu</a:t>
            </a:r>
            <a:endParaRPr lang="en-GB" sz="2000" b="1" dirty="0">
              <a:solidFill>
                <a:srgbClr val="87112E"/>
              </a:solidFill>
            </a:endParaRPr>
          </a:p>
        </p:txBody>
      </p:sp>
      <p:sp>
        <p:nvSpPr>
          <p:cNvPr id="6" name="Teksti kohatäide 5">
            <a:extLst>
              <a:ext uri="{FF2B5EF4-FFF2-40B4-BE49-F238E27FC236}">
                <a16:creationId xmlns:a16="http://schemas.microsoft.com/office/drawing/2014/main" id="{4D367458-B05D-4DBD-AE17-17DCD973B1BF}"/>
              </a:ext>
            </a:extLst>
          </p:cNvPr>
          <p:cNvSpPr txBox="1">
            <a:spLocks/>
          </p:cNvSpPr>
          <p:nvPr/>
        </p:nvSpPr>
        <p:spPr>
          <a:xfrm>
            <a:off x="8660186" y="5673126"/>
            <a:ext cx="1803400" cy="287337"/>
          </a:xfrm>
          <a:prstGeom prst="rect">
            <a:avLst/>
          </a:prstGeom>
        </p:spPr>
        <p:txBody>
          <a:bodyPr>
            <a:noAutofit/>
          </a:bodyPr>
          <a:lstStyle>
            <a:lvl1pPr marL="342905" indent="-342905" algn="l" defTabSz="91441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60" indent="-285754" algn="l" defTabSz="91441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16" indent="-228603" algn="l" defTabSz="91441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23" indent="-228603" algn="l" defTabSz="91441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29" indent="-228603" algn="l" defTabSz="91441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35" indent="-228603" algn="l" defTabSz="91441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42" indent="-228603" algn="l" defTabSz="91441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48" indent="-228603" algn="l" defTabSz="91441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55" indent="-228603" algn="l" defTabSz="91441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t-EE" sz="1600" b="1" dirty="0">
                <a:solidFill>
                  <a:srgbClr val="87112E"/>
                </a:solidFill>
              </a:rPr>
              <a:t>06.05.2022</a:t>
            </a:r>
          </a:p>
          <a:p>
            <a:pPr marL="0" indent="0">
              <a:buNone/>
            </a:pPr>
            <a:r>
              <a:rPr lang="et-EE" sz="1600" b="1" dirty="0">
                <a:solidFill>
                  <a:srgbClr val="87112E"/>
                </a:solidFill>
              </a:rPr>
              <a:t>Kiviõli, Püssi</a:t>
            </a:r>
            <a:endParaRPr lang="en-GB" sz="1600" b="1" dirty="0">
              <a:solidFill>
                <a:srgbClr val="87112E"/>
              </a:solidFill>
            </a:endParaRPr>
          </a:p>
        </p:txBody>
      </p:sp>
    </p:spTree>
    <p:extLst>
      <p:ext uri="{BB962C8B-B14F-4D97-AF65-F5344CB8AC3E}">
        <p14:creationId xmlns:p14="http://schemas.microsoft.com/office/powerpoint/2010/main" val="2400140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 kohatäide 1">
            <a:extLst>
              <a:ext uri="{FF2B5EF4-FFF2-40B4-BE49-F238E27FC236}">
                <a16:creationId xmlns:a16="http://schemas.microsoft.com/office/drawing/2014/main" id="{939E6020-55E3-4D42-87F1-CB4AF46D19DB}"/>
              </a:ext>
            </a:extLst>
          </p:cNvPr>
          <p:cNvSpPr>
            <a:spLocks noGrp="1"/>
          </p:cNvSpPr>
          <p:nvPr>
            <p:ph type="body" sz="quarter" idx="10"/>
          </p:nvPr>
        </p:nvSpPr>
        <p:spPr>
          <a:xfrm>
            <a:off x="1744388" y="1469979"/>
            <a:ext cx="7772585" cy="4141694"/>
          </a:xfrm>
        </p:spPr>
        <p:txBody>
          <a:bodyPr>
            <a:normAutofit/>
          </a:bodyPr>
          <a:lstStyle/>
          <a:p>
            <a:endParaRPr lang="en-GB" sz="8000" dirty="0">
              <a:solidFill>
                <a:srgbClr val="000000"/>
              </a:solidFill>
            </a:endParaRPr>
          </a:p>
          <a:p>
            <a:endParaRPr lang="en-GB" dirty="0"/>
          </a:p>
        </p:txBody>
      </p:sp>
      <p:sp>
        <p:nvSpPr>
          <p:cNvPr id="3" name="Teksti kohatäide 2">
            <a:extLst>
              <a:ext uri="{FF2B5EF4-FFF2-40B4-BE49-F238E27FC236}">
                <a16:creationId xmlns:a16="http://schemas.microsoft.com/office/drawing/2014/main" id="{895818C7-47CB-451C-B302-0C9FCB5E24C2}"/>
              </a:ext>
            </a:extLst>
          </p:cNvPr>
          <p:cNvSpPr>
            <a:spLocks noGrp="1"/>
          </p:cNvSpPr>
          <p:nvPr>
            <p:ph type="body" sz="quarter" idx="11"/>
          </p:nvPr>
        </p:nvSpPr>
        <p:spPr>
          <a:xfrm>
            <a:off x="1193074" y="170332"/>
            <a:ext cx="8191363" cy="977153"/>
          </a:xfrm>
          <a:prstGeom prst="rect">
            <a:avLst/>
          </a:prstGeom>
        </p:spPr>
        <p:txBody>
          <a:bodyPr>
            <a:normAutofit lnSpcReduction="10000"/>
          </a:bodyPr>
          <a:lstStyle/>
          <a:p>
            <a:endParaRPr lang="en-GB" sz="2400" dirty="0"/>
          </a:p>
          <a:p>
            <a:r>
              <a:rPr lang="en-GB" sz="3200" b="1" dirty="0" err="1">
                <a:solidFill>
                  <a:srgbClr val="87112E"/>
                </a:solidFill>
              </a:rPr>
              <a:t>Ruumianalüüs</a:t>
            </a:r>
            <a:r>
              <a:rPr lang="et-EE" sz="3200" b="1" dirty="0">
                <a:solidFill>
                  <a:srgbClr val="87112E"/>
                </a:solidFill>
              </a:rPr>
              <a:t> -</a:t>
            </a:r>
            <a:r>
              <a:rPr lang="en-GB" sz="3200" b="1" dirty="0">
                <a:solidFill>
                  <a:srgbClr val="87112E"/>
                </a:solidFill>
              </a:rPr>
              <a:t> </a:t>
            </a:r>
            <a:r>
              <a:rPr lang="en-GB" sz="3200" b="1" dirty="0" err="1">
                <a:solidFill>
                  <a:srgbClr val="87112E"/>
                </a:solidFill>
              </a:rPr>
              <a:t>kriteeriumid</a:t>
            </a:r>
            <a:endParaRPr lang="en-GB" sz="3200" b="1" dirty="0">
              <a:solidFill>
                <a:srgbClr val="87112E"/>
              </a:solidFill>
            </a:endParaRPr>
          </a:p>
        </p:txBody>
      </p:sp>
      <p:sp>
        <p:nvSpPr>
          <p:cNvPr id="4" name="Teksti kohatäide 1">
            <a:extLst>
              <a:ext uri="{FF2B5EF4-FFF2-40B4-BE49-F238E27FC236}">
                <a16:creationId xmlns:a16="http://schemas.microsoft.com/office/drawing/2014/main" id="{6445B33F-5C13-4381-94AD-2D8C602ED451}"/>
              </a:ext>
            </a:extLst>
          </p:cNvPr>
          <p:cNvSpPr txBox="1">
            <a:spLocks/>
          </p:cNvSpPr>
          <p:nvPr/>
        </p:nvSpPr>
        <p:spPr>
          <a:xfrm>
            <a:off x="1408720" y="2312056"/>
            <a:ext cx="8443912" cy="4983909"/>
          </a:xfrm>
          <a:prstGeom prst="rect">
            <a:avLst/>
          </a:prstGeom>
        </p:spPr>
        <p:txBody>
          <a:bodyPr vert="horz" lIns="91440" tIns="45720" rIns="91440" bIns="45720" rtlCol="0" anchor="ctr" anchorCtr="0">
            <a:normAutofit/>
          </a:bodyPr>
          <a:lstStyle>
            <a:lvl1pPr marL="342900" indent="-342900" algn="l" defTabSz="914400" rtl="0" eaLnBrk="1" latinLnBrk="0" hangingPunct="1">
              <a:spcBef>
                <a:spcPct val="20000"/>
              </a:spcBef>
              <a:buFont typeface="Arial" pitchFamily="34" charset="0"/>
              <a:buNone/>
              <a:defRPr sz="2800" b="1" kern="1200">
                <a:solidFill>
                  <a:srgbClr val="87112E"/>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buFont typeface="Arial" pitchFamily="34" charset="0"/>
              <a:buAutoNum type="arabicPeriod"/>
            </a:pPr>
            <a:endParaRPr lang="en-GB" sz="2000" b="0" dirty="0">
              <a:solidFill>
                <a:schemeClr val="tx1"/>
              </a:solidFill>
              <a:ea typeface="Calibri" panose="020F0502020204030204" pitchFamily="34" charset="0"/>
            </a:endParaRPr>
          </a:p>
          <a:p>
            <a:pPr>
              <a:buAutoNum type="arabicPeriod"/>
            </a:pPr>
            <a:endParaRPr lang="en-GB" sz="1800" dirty="0">
              <a:ea typeface="Calibri" panose="020F0502020204030204" pitchFamily="34" charset="0"/>
            </a:endParaRPr>
          </a:p>
          <a:p>
            <a:pPr>
              <a:buAutoNum type="arabicPeriod"/>
            </a:pPr>
            <a:endParaRPr lang="en-GB" sz="1800" dirty="0">
              <a:ea typeface="Calibri" panose="020F0502020204030204" pitchFamily="34" charset="0"/>
            </a:endParaRPr>
          </a:p>
          <a:p>
            <a:pPr>
              <a:buAutoNum type="arabicPeriod"/>
            </a:pPr>
            <a:endParaRPr lang="en-GB" sz="1800" b="0" dirty="0">
              <a:solidFill>
                <a:schemeClr val="tx1"/>
              </a:solidFill>
              <a:ea typeface="Calibri" panose="020F0502020204030204" pitchFamily="34" charset="0"/>
            </a:endParaRPr>
          </a:p>
          <a:p>
            <a:pPr>
              <a:buAutoNum type="arabicPeriod"/>
            </a:pPr>
            <a:endParaRPr lang="en-GB" sz="1800" b="0" dirty="0">
              <a:solidFill>
                <a:schemeClr val="tx1"/>
              </a:solidFill>
              <a:ea typeface="Calibri" panose="020F0502020204030204" pitchFamily="34" charset="0"/>
            </a:endParaRPr>
          </a:p>
          <a:p>
            <a:pPr marL="0" indent="0"/>
            <a:endParaRPr lang="en-GB" sz="2000" b="0" dirty="0">
              <a:solidFill>
                <a:schemeClr val="tx1"/>
              </a:solidFill>
              <a:ea typeface="Calibri" panose="020F0502020204030204" pitchFamily="34" charset="0"/>
            </a:endParaRPr>
          </a:p>
          <a:p>
            <a:endParaRPr lang="en-GB" dirty="0"/>
          </a:p>
        </p:txBody>
      </p:sp>
      <p:pic>
        <p:nvPicPr>
          <p:cNvPr id="6" name="Pilt 5">
            <a:extLst>
              <a:ext uri="{FF2B5EF4-FFF2-40B4-BE49-F238E27FC236}">
                <a16:creationId xmlns:a16="http://schemas.microsoft.com/office/drawing/2014/main" id="{44AEA7F9-35A7-4543-ABEA-9901766E0276}"/>
              </a:ext>
            </a:extLst>
          </p:cNvPr>
          <p:cNvPicPr>
            <a:picLocks noChangeAspect="1"/>
          </p:cNvPicPr>
          <p:nvPr/>
        </p:nvPicPr>
        <p:blipFill>
          <a:blip r:embed="rId2"/>
          <a:stretch>
            <a:fillRect/>
          </a:stretch>
        </p:blipFill>
        <p:spPr>
          <a:xfrm>
            <a:off x="3429936" y="5936303"/>
            <a:ext cx="1147483" cy="455177"/>
          </a:xfrm>
          <a:prstGeom prst="rect">
            <a:avLst/>
          </a:prstGeom>
        </p:spPr>
      </p:pic>
      <p:graphicFrame>
        <p:nvGraphicFramePr>
          <p:cNvPr id="8" name="Tabel 7">
            <a:extLst>
              <a:ext uri="{FF2B5EF4-FFF2-40B4-BE49-F238E27FC236}">
                <a16:creationId xmlns:a16="http://schemas.microsoft.com/office/drawing/2014/main" id="{0F017D15-F939-45C7-952E-DD7FA681623C}"/>
              </a:ext>
            </a:extLst>
          </p:cNvPr>
          <p:cNvGraphicFramePr>
            <a:graphicFrameLocks noGrp="1"/>
          </p:cNvGraphicFramePr>
          <p:nvPr>
            <p:extLst>
              <p:ext uri="{D42A27DB-BD31-4B8C-83A1-F6EECF244321}">
                <p14:modId xmlns:p14="http://schemas.microsoft.com/office/powerpoint/2010/main" val="1627092168"/>
              </p:ext>
            </p:extLst>
          </p:nvPr>
        </p:nvGraphicFramePr>
        <p:xfrm>
          <a:off x="1031490" y="1340912"/>
          <a:ext cx="9457508" cy="5041292"/>
        </p:xfrm>
        <a:graphic>
          <a:graphicData uri="http://schemas.openxmlformats.org/drawingml/2006/table">
            <a:tbl>
              <a:tblPr firstRow="1" bandRow="1" bandCol="1">
                <a:tableStyleId>{5202B0CA-FC54-4496-8BCA-5EF66A818D29}</a:tableStyleId>
              </a:tblPr>
              <a:tblGrid>
                <a:gridCol w="5740469">
                  <a:extLst>
                    <a:ext uri="{9D8B030D-6E8A-4147-A177-3AD203B41FA5}">
                      <a16:colId xmlns:a16="http://schemas.microsoft.com/office/drawing/2014/main" val="901141516"/>
                    </a:ext>
                  </a:extLst>
                </a:gridCol>
                <a:gridCol w="3717039">
                  <a:extLst>
                    <a:ext uri="{9D8B030D-6E8A-4147-A177-3AD203B41FA5}">
                      <a16:colId xmlns:a16="http://schemas.microsoft.com/office/drawing/2014/main" val="4102058629"/>
                    </a:ext>
                  </a:extLst>
                </a:gridCol>
              </a:tblGrid>
              <a:tr h="243804">
                <a:tc>
                  <a:txBody>
                    <a:bodyPr/>
                    <a:lstStyle/>
                    <a:p>
                      <a:pPr algn="just">
                        <a:lnSpc>
                          <a:spcPct val="107000"/>
                        </a:lnSpc>
                        <a:spcBef>
                          <a:spcPts val="200"/>
                        </a:spcBef>
                        <a:spcAft>
                          <a:spcPts val="200"/>
                        </a:spcAft>
                      </a:pPr>
                      <a:r>
                        <a:rPr lang="et-EE" sz="1400" dirty="0">
                          <a:effectLst/>
                        </a:rPr>
                        <a:t>Välistav tegur</a:t>
                      </a:r>
                      <a:endParaRPr lang="en-GB" sz="1400" dirty="0">
                        <a:effectLst/>
                        <a:latin typeface="Arial" panose="020B0604020202020204" pitchFamily="34" charset="0"/>
                        <a:ea typeface="Calibri" panose="020F0502020204030204" pitchFamily="34" charset="0"/>
                        <a:cs typeface="Arial" panose="020B0604020202020204" pitchFamily="34" charset="0"/>
                      </a:endParaRPr>
                    </a:p>
                  </a:txBody>
                  <a:tcPr marL="13044" marR="13044" marT="13044" marB="13044"/>
                </a:tc>
                <a:tc>
                  <a:txBody>
                    <a:bodyPr/>
                    <a:lstStyle/>
                    <a:p>
                      <a:pPr algn="just">
                        <a:lnSpc>
                          <a:spcPct val="107000"/>
                        </a:lnSpc>
                        <a:spcBef>
                          <a:spcPts val="200"/>
                        </a:spcBef>
                        <a:spcAft>
                          <a:spcPts val="200"/>
                        </a:spcAft>
                      </a:pPr>
                      <a:r>
                        <a:rPr lang="et-EE" sz="1400" dirty="0">
                          <a:effectLst/>
                        </a:rPr>
                        <a:t>Kajastamine </a:t>
                      </a:r>
                      <a:r>
                        <a:rPr lang="et-EE" sz="1400" dirty="0" err="1">
                          <a:effectLst/>
                        </a:rPr>
                        <a:t>geoinformaatilises</a:t>
                      </a:r>
                      <a:r>
                        <a:rPr lang="et-EE" sz="1400" dirty="0">
                          <a:effectLst/>
                        </a:rPr>
                        <a:t> analüüsis </a:t>
                      </a:r>
                      <a:endParaRPr lang="en-GB" sz="1400" dirty="0">
                        <a:effectLst/>
                        <a:latin typeface="Arial" panose="020B0604020202020204" pitchFamily="34" charset="0"/>
                        <a:ea typeface="Calibri" panose="020F0502020204030204" pitchFamily="34" charset="0"/>
                        <a:cs typeface="Arial" panose="020B0604020202020204" pitchFamily="34" charset="0"/>
                      </a:endParaRPr>
                    </a:p>
                  </a:txBody>
                  <a:tcPr marL="13044" marR="13044" marT="13044" marB="13044"/>
                </a:tc>
                <a:extLst>
                  <a:ext uri="{0D108BD9-81ED-4DB2-BD59-A6C34878D82A}">
                    <a16:rowId xmlns:a16="http://schemas.microsoft.com/office/drawing/2014/main" val="3883324728"/>
                  </a:ext>
                </a:extLst>
              </a:tr>
              <a:tr h="198034">
                <a:tc>
                  <a:txBody>
                    <a:bodyPr/>
                    <a:lstStyle/>
                    <a:p>
                      <a:pPr algn="just">
                        <a:lnSpc>
                          <a:spcPct val="107000"/>
                        </a:lnSpc>
                        <a:spcBef>
                          <a:spcPts val="200"/>
                        </a:spcBef>
                        <a:spcAft>
                          <a:spcPts val="200"/>
                        </a:spcAft>
                      </a:pPr>
                      <a:r>
                        <a:rPr lang="et-EE" sz="1100" dirty="0">
                          <a:effectLst/>
                        </a:rPr>
                        <a:t>Elu- ja ühiskondlikud hooned</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13044" marR="13044" marT="13044" marB="13044"/>
                </a:tc>
                <a:tc>
                  <a:txBody>
                    <a:bodyPr/>
                    <a:lstStyle/>
                    <a:p>
                      <a:pPr algn="just">
                        <a:lnSpc>
                          <a:spcPct val="107000"/>
                        </a:lnSpc>
                        <a:spcBef>
                          <a:spcPts val="200"/>
                        </a:spcBef>
                        <a:spcAft>
                          <a:spcPts val="200"/>
                        </a:spcAft>
                      </a:pPr>
                      <a:r>
                        <a:rPr lang="et-EE" sz="1100" dirty="0">
                          <a:effectLst/>
                        </a:rPr>
                        <a:t>Puhvertsoonina 500 m ümber hoonete</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13044" marR="13044" marT="13044" marB="13044"/>
                </a:tc>
                <a:extLst>
                  <a:ext uri="{0D108BD9-81ED-4DB2-BD59-A6C34878D82A}">
                    <a16:rowId xmlns:a16="http://schemas.microsoft.com/office/drawing/2014/main" val="1390639021"/>
                  </a:ext>
                </a:extLst>
              </a:tr>
              <a:tr h="222037">
                <a:tc>
                  <a:txBody>
                    <a:bodyPr/>
                    <a:lstStyle/>
                    <a:p>
                      <a:pPr algn="just">
                        <a:lnSpc>
                          <a:spcPct val="107000"/>
                        </a:lnSpc>
                        <a:spcBef>
                          <a:spcPts val="200"/>
                        </a:spcBef>
                        <a:spcAft>
                          <a:spcPts val="200"/>
                        </a:spcAft>
                      </a:pPr>
                      <a:r>
                        <a:rPr lang="et-EE" sz="1100" dirty="0">
                          <a:effectLst/>
                        </a:rPr>
                        <a:t>Kultuurimälestised</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13044" marR="13044" marT="13044" marB="13044"/>
                </a:tc>
                <a:tc>
                  <a:txBody>
                    <a:bodyPr/>
                    <a:lstStyle/>
                    <a:p>
                      <a:pPr algn="just">
                        <a:lnSpc>
                          <a:spcPct val="107000"/>
                        </a:lnSpc>
                        <a:spcBef>
                          <a:spcPts val="200"/>
                        </a:spcBef>
                        <a:spcAft>
                          <a:spcPts val="200"/>
                        </a:spcAft>
                      </a:pPr>
                      <a:r>
                        <a:rPr lang="et-EE" sz="1100" dirty="0">
                          <a:effectLst/>
                        </a:rPr>
                        <a:t>Puhvertsooniga 50 m ümber ala või üksikobjekti</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13044" marR="13044" marT="13044" marB="13044"/>
                </a:tc>
                <a:extLst>
                  <a:ext uri="{0D108BD9-81ED-4DB2-BD59-A6C34878D82A}">
                    <a16:rowId xmlns:a16="http://schemas.microsoft.com/office/drawing/2014/main" val="197839521"/>
                  </a:ext>
                </a:extLst>
              </a:tr>
              <a:tr h="198034">
                <a:tc>
                  <a:txBody>
                    <a:bodyPr/>
                    <a:lstStyle/>
                    <a:p>
                      <a:pPr algn="just">
                        <a:lnSpc>
                          <a:spcPct val="107000"/>
                        </a:lnSpc>
                        <a:spcBef>
                          <a:spcPts val="200"/>
                        </a:spcBef>
                        <a:spcAft>
                          <a:spcPts val="200"/>
                        </a:spcAft>
                      </a:pPr>
                      <a:r>
                        <a:rPr lang="et-EE" sz="1100" dirty="0">
                          <a:effectLst/>
                        </a:rPr>
                        <a:t>Kaitsealad</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13044" marR="13044" marT="13044" marB="13044"/>
                </a:tc>
                <a:tc>
                  <a:txBody>
                    <a:bodyPr/>
                    <a:lstStyle/>
                    <a:p>
                      <a:pPr algn="just">
                        <a:lnSpc>
                          <a:spcPct val="107000"/>
                        </a:lnSpc>
                        <a:spcBef>
                          <a:spcPts val="200"/>
                        </a:spcBef>
                        <a:spcAft>
                          <a:spcPts val="200"/>
                        </a:spcAft>
                      </a:pPr>
                      <a:r>
                        <a:rPr lang="et-EE" sz="1100" dirty="0">
                          <a:effectLst/>
                        </a:rPr>
                        <a:t>Välistatud alana </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13044" marR="13044" marT="13044" marB="13044"/>
                </a:tc>
                <a:extLst>
                  <a:ext uri="{0D108BD9-81ED-4DB2-BD59-A6C34878D82A}">
                    <a16:rowId xmlns:a16="http://schemas.microsoft.com/office/drawing/2014/main" val="3365583378"/>
                  </a:ext>
                </a:extLst>
              </a:tr>
              <a:tr h="198034">
                <a:tc>
                  <a:txBody>
                    <a:bodyPr/>
                    <a:lstStyle/>
                    <a:p>
                      <a:pPr algn="just">
                        <a:lnSpc>
                          <a:spcPct val="107000"/>
                        </a:lnSpc>
                        <a:spcBef>
                          <a:spcPts val="200"/>
                        </a:spcBef>
                        <a:spcAft>
                          <a:spcPts val="200"/>
                        </a:spcAft>
                      </a:pPr>
                      <a:r>
                        <a:rPr lang="et-EE" sz="1100" dirty="0">
                          <a:effectLst/>
                        </a:rPr>
                        <a:t>Hoiualad</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13044" marR="13044" marT="13044" marB="13044"/>
                </a:tc>
                <a:tc>
                  <a:txBody>
                    <a:bodyPr/>
                    <a:lstStyle/>
                    <a:p>
                      <a:pPr algn="just">
                        <a:lnSpc>
                          <a:spcPct val="107000"/>
                        </a:lnSpc>
                        <a:spcBef>
                          <a:spcPts val="200"/>
                        </a:spcBef>
                        <a:spcAft>
                          <a:spcPts val="200"/>
                        </a:spcAft>
                      </a:pPr>
                      <a:r>
                        <a:rPr lang="et-EE" sz="1100" dirty="0">
                          <a:effectLst/>
                        </a:rPr>
                        <a:t>Välistatud alana</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13044" marR="13044" marT="13044" marB="13044"/>
                </a:tc>
                <a:extLst>
                  <a:ext uri="{0D108BD9-81ED-4DB2-BD59-A6C34878D82A}">
                    <a16:rowId xmlns:a16="http://schemas.microsoft.com/office/drawing/2014/main" val="2323684680"/>
                  </a:ext>
                </a:extLst>
              </a:tr>
              <a:tr h="196459">
                <a:tc>
                  <a:txBody>
                    <a:bodyPr/>
                    <a:lstStyle/>
                    <a:p>
                      <a:pPr algn="just">
                        <a:lnSpc>
                          <a:spcPct val="107000"/>
                        </a:lnSpc>
                        <a:spcBef>
                          <a:spcPts val="200"/>
                        </a:spcBef>
                        <a:spcAft>
                          <a:spcPts val="200"/>
                        </a:spcAft>
                      </a:pPr>
                      <a:r>
                        <a:rPr lang="et-EE" sz="1100" dirty="0">
                          <a:effectLst/>
                        </a:rPr>
                        <a:t>Hooldatav sihtkaitsevöönd</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13044" marR="13044" marT="13044" marB="13044"/>
                </a:tc>
                <a:tc>
                  <a:txBody>
                    <a:bodyPr/>
                    <a:lstStyle/>
                    <a:p>
                      <a:pPr algn="just">
                        <a:lnSpc>
                          <a:spcPct val="107000"/>
                        </a:lnSpc>
                        <a:spcBef>
                          <a:spcPts val="200"/>
                        </a:spcBef>
                        <a:spcAft>
                          <a:spcPts val="200"/>
                        </a:spcAft>
                      </a:pPr>
                      <a:r>
                        <a:rPr lang="et-EE" sz="1100" dirty="0">
                          <a:effectLst/>
                        </a:rPr>
                        <a:t>Välistatud alana</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13044" marR="13044" marT="13044" marB="13044"/>
                </a:tc>
                <a:extLst>
                  <a:ext uri="{0D108BD9-81ED-4DB2-BD59-A6C34878D82A}">
                    <a16:rowId xmlns:a16="http://schemas.microsoft.com/office/drawing/2014/main" val="206129483"/>
                  </a:ext>
                </a:extLst>
              </a:tr>
              <a:tr h="375846">
                <a:tc>
                  <a:txBody>
                    <a:bodyPr/>
                    <a:lstStyle/>
                    <a:p>
                      <a:pPr algn="just">
                        <a:lnSpc>
                          <a:spcPct val="107000"/>
                        </a:lnSpc>
                        <a:spcBef>
                          <a:spcPts val="200"/>
                        </a:spcBef>
                        <a:spcAft>
                          <a:spcPts val="200"/>
                        </a:spcAft>
                      </a:pPr>
                      <a:r>
                        <a:rPr lang="et-EE" sz="1100" dirty="0">
                          <a:effectLst/>
                        </a:rPr>
                        <a:t>I, II kategooria kaitsealuste loomade elupaigad pindobjektina ja üksikobjektina</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13044" marR="13044" marT="13044" marB="13044"/>
                </a:tc>
                <a:tc>
                  <a:txBody>
                    <a:bodyPr/>
                    <a:lstStyle/>
                    <a:p>
                      <a:pPr algn="just">
                        <a:lnSpc>
                          <a:spcPct val="107000"/>
                        </a:lnSpc>
                        <a:spcBef>
                          <a:spcPts val="200"/>
                        </a:spcBef>
                        <a:spcAft>
                          <a:spcPts val="200"/>
                        </a:spcAft>
                      </a:pPr>
                      <a:r>
                        <a:rPr lang="et-EE" sz="1100" dirty="0">
                          <a:effectLst/>
                        </a:rPr>
                        <a:t>Pindobjekt välistatud alana, puhvertsooniga  200 m ümber üksikobjekti </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13044" marR="13044" marT="13044" marB="13044"/>
                </a:tc>
                <a:extLst>
                  <a:ext uri="{0D108BD9-81ED-4DB2-BD59-A6C34878D82A}">
                    <a16:rowId xmlns:a16="http://schemas.microsoft.com/office/drawing/2014/main" val="4245797439"/>
                  </a:ext>
                </a:extLst>
              </a:tr>
              <a:tr h="412067">
                <a:tc>
                  <a:txBody>
                    <a:bodyPr/>
                    <a:lstStyle/>
                    <a:p>
                      <a:pPr algn="just">
                        <a:lnSpc>
                          <a:spcPct val="107000"/>
                        </a:lnSpc>
                        <a:spcBef>
                          <a:spcPts val="200"/>
                        </a:spcBef>
                        <a:spcAft>
                          <a:spcPts val="200"/>
                        </a:spcAft>
                      </a:pPr>
                      <a:r>
                        <a:rPr lang="et-EE" sz="1100" dirty="0">
                          <a:effectLst/>
                        </a:rPr>
                        <a:t>I kategooria kaitsealuste taimede kasvukohad pindobjektina ja üksikobjektina</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13044" marR="13044" marT="13044" marB="13044"/>
                </a:tc>
                <a:tc>
                  <a:txBody>
                    <a:bodyPr/>
                    <a:lstStyle/>
                    <a:p>
                      <a:pPr algn="just">
                        <a:lnSpc>
                          <a:spcPct val="107000"/>
                        </a:lnSpc>
                        <a:spcBef>
                          <a:spcPts val="200"/>
                        </a:spcBef>
                        <a:spcAft>
                          <a:spcPts val="200"/>
                        </a:spcAft>
                      </a:pPr>
                      <a:r>
                        <a:rPr lang="et-EE" sz="1100" dirty="0">
                          <a:effectLst/>
                        </a:rPr>
                        <a:t>Pindobjekt välistatud alana, puhvertsooniga 200 m ümber üksikobjekti </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13044" marR="13044" marT="13044" marB="13044"/>
                </a:tc>
                <a:extLst>
                  <a:ext uri="{0D108BD9-81ED-4DB2-BD59-A6C34878D82A}">
                    <a16:rowId xmlns:a16="http://schemas.microsoft.com/office/drawing/2014/main" val="1698099312"/>
                  </a:ext>
                </a:extLst>
              </a:tr>
              <a:tr h="198034">
                <a:tc>
                  <a:txBody>
                    <a:bodyPr/>
                    <a:lstStyle/>
                    <a:p>
                      <a:pPr algn="just">
                        <a:lnSpc>
                          <a:spcPct val="107000"/>
                        </a:lnSpc>
                        <a:spcBef>
                          <a:spcPts val="200"/>
                        </a:spcBef>
                        <a:spcAft>
                          <a:spcPts val="200"/>
                        </a:spcAft>
                      </a:pPr>
                      <a:r>
                        <a:rPr lang="et-EE" sz="1100" dirty="0">
                          <a:effectLst/>
                        </a:rPr>
                        <a:t>Looduslik sihtkaitsevöönd</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13044" marR="13044" marT="13044" marB="13044"/>
                </a:tc>
                <a:tc>
                  <a:txBody>
                    <a:bodyPr/>
                    <a:lstStyle/>
                    <a:p>
                      <a:pPr algn="just">
                        <a:lnSpc>
                          <a:spcPct val="107000"/>
                        </a:lnSpc>
                        <a:spcBef>
                          <a:spcPts val="200"/>
                        </a:spcBef>
                        <a:spcAft>
                          <a:spcPts val="200"/>
                        </a:spcAft>
                      </a:pPr>
                      <a:r>
                        <a:rPr lang="et-EE" sz="1100" dirty="0">
                          <a:effectLst/>
                        </a:rPr>
                        <a:t>Välistatud alana</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13044" marR="13044" marT="13044" marB="13044"/>
                </a:tc>
                <a:extLst>
                  <a:ext uri="{0D108BD9-81ED-4DB2-BD59-A6C34878D82A}">
                    <a16:rowId xmlns:a16="http://schemas.microsoft.com/office/drawing/2014/main" val="270723275"/>
                  </a:ext>
                </a:extLst>
              </a:tr>
              <a:tr h="198034">
                <a:tc>
                  <a:txBody>
                    <a:bodyPr/>
                    <a:lstStyle/>
                    <a:p>
                      <a:pPr algn="just">
                        <a:lnSpc>
                          <a:spcPct val="107000"/>
                        </a:lnSpc>
                        <a:spcBef>
                          <a:spcPts val="200"/>
                        </a:spcBef>
                        <a:spcAft>
                          <a:spcPts val="200"/>
                        </a:spcAft>
                      </a:pPr>
                      <a:r>
                        <a:rPr lang="et-EE" sz="1100" dirty="0">
                          <a:effectLst/>
                        </a:rPr>
                        <a:t>Piiranguvöönd </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13044" marR="13044" marT="13044" marB="13044"/>
                </a:tc>
                <a:tc>
                  <a:txBody>
                    <a:bodyPr/>
                    <a:lstStyle/>
                    <a:p>
                      <a:pPr algn="just">
                        <a:lnSpc>
                          <a:spcPct val="107000"/>
                        </a:lnSpc>
                        <a:spcBef>
                          <a:spcPts val="200"/>
                        </a:spcBef>
                        <a:spcAft>
                          <a:spcPts val="200"/>
                        </a:spcAft>
                      </a:pPr>
                      <a:r>
                        <a:rPr lang="et-EE" sz="1100" dirty="0">
                          <a:effectLst/>
                        </a:rPr>
                        <a:t>Välistatud alana</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13044" marR="13044" marT="13044" marB="13044"/>
                </a:tc>
                <a:extLst>
                  <a:ext uri="{0D108BD9-81ED-4DB2-BD59-A6C34878D82A}">
                    <a16:rowId xmlns:a16="http://schemas.microsoft.com/office/drawing/2014/main" val="2834329309"/>
                  </a:ext>
                </a:extLst>
              </a:tr>
              <a:tr h="198034">
                <a:tc>
                  <a:txBody>
                    <a:bodyPr/>
                    <a:lstStyle/>
                    <a:p>
                      <a:pPr algn="just">
                        <a:lnSpc>
                          <a:spcPct val="107000"/>
                        </a:lnSpc>
                        <a:spcBef>
                          <a:spcPts val="200"/>
                        </a:spcBef>
                        <a:spcAft>
                          <a:spcPts val="200"/>
                        </a:spcAft>
                      </a:pPr>
                      <a:r>
                        <a:rPr lang="et-EE" sz="1100" dirty="0">
                          <a:effectLst/>
                        </a:rPr>
                        <a:t>Projekteeritavad kaitsealad</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13044" marR="13044" marT="13044" marB="13044"/>
                </a:tc>
                <a:tc>
                  <a:txBody>
                    <a:bodyPr/>
                    <a:lstStyle/>
                    <a:p>
                      <a:pPr algn="just">
                        <a:lnSpc>
                          <a:spcPct val="107000"/>
                        </a:lnSpc>
                        <a:spcBef>
                          <a:spcPts val="200"/>
                        </a:spcBef>
                        <a:spcAft>
                          <a:spcPts val="200"/>
                        </a:spcAft>
                      </a:pPr>
                      <a:r>
                        <a:rPr lang="et-EE" sz="1100" dirty="0">
                          <a:effectLst/>
                        </a:rPr>
                        <a:t>Välistatud alana</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13044" marR="13044" marT="13044" marB="13044"/>
                </a:tc>
                <a:extLst>
                  <a:ext uri="{0D108BD9-81ED-4DB2-BD59-A6C34878D82A}">
                    <a16:rowId xmlns:a16="http://schemas.microsoft.com/office/drawing/2014/main" val="2283745119"/>
                  </a:ext>
                </a:extLst>
              </a:tr>
              <a:tr h="211006">
                <a:tc>
                  <a:txBody>
                    <a:bodyPr/>
                    <a:lstStyle/>
                    <a:p>
                      <a:pPr algn="just">
                        <a:lnSpc>
                          <a:spcPct val="107000"/>
                        </a:lnSpc>
                        <a:spcBef>
                          <a:spcPts val="200"/>
                        </a:spcBef>
                        <a:spcAft>
                          <a:spcPts val="200"/>
                        </a:spcAft>
                      </a:pPr>
                      <a:r>
                        <a:rPr lang="et-EE" sz="1100" dirty="0">
                          <a:effectLst/>
                        </a:rPr>
                        <a:t>Natura 2000 võrgustikku kuuluvad alad</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13044" marR="13044" marT="13044" marB="13044"/>
                </a:tc>
                <a:tc>
                  <a:txBody>
                    <a:bodyPr/>
                    <a:lstStyle/>
                    <a:p>
                      <a:pPr algn="just">
                        <a:lnSpc>
                          <a:spcPct val="107000"/>
                        </a:lnSpc>
                        <a:spcBef>
                          <a:spcPts val="200"/>
                        </a:spcBef>
                        <a:spcAft>
                          <a:spcPts val="200"/>
                        </a:spcAft>
                      </a:pPr>
                      <a:r>
                        <a:rPr lang="et-EE" sz="1100" dirty="0">
                          <a:effectLst/>
                        </a:rPr>
                        <a:t>Välistatud alana , puhvertsooniga 1000 m ümber ala</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13044" marR="13044" marT="13044" marB="13044"/>
                </a:tc>
                <a:extLst>
                  <a:ext uri="{0D108BD9-81ED-4DB2-BD59-A6C34878D82A}">
                    <a16:rowId xmlns:a16="http://schemas.microsoft.com/office/drawing/2014/main" val="4037350324"/>
                  </a:ext>
                </a:extLst>
              </a:tr>
              <a:tr h="198034">
                <a:tc>
                  <a:txBody>
                    <a:bodyPr/>
                    <a:lstStyle/>
                    <a:p>
                      <a:pPr algn="just">
                        <a:lnSpc>
                          <a:spcPct val="107000"/>
                        </a:lnSpc>
                        <a:spcBef>
                          <a:spcPts val="200"/>
                        </a:spcBef>
                        <a:spcAft>
                          <a:spcPts val="200"/>
                        </a:spcAft>
                      </a:pPr>
                      <a:r>
                        <a:rPr lang="et-EE" sz="1100" dirty="0" err="1">
                          <a:effectLst/>
                        </a:rPr>
                        <a:t>Ramsar</a:t>
                      </a:r>
                      <a:r>
                        <a:rPr lang="et-EE" sz="1100" dirty="0">
                          <a:effectLst/>
                        </a:rPr>
                        <a:t> alad (märgalad) </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13044" marR="13044" marT="13044" marB="13044"/>
                </a:tc>
                <a:tc>
                  <a:txBody>
                    <a:bodyPr/>
                    <a:lstStyle/>
                    <a:p>
                      <a:pPr algn="just">
                        <a:lnSpc>
                          <a:spcPct val="107000"/>
                        </a:lnSpc>
                        <a:spcBef>
                          <a:spcPts val="200"/>
                        </a:spcBef>
                        <a:spcAft>
                          <a:spcPts val="200"/>
                        </a:spcAft>
                      </a:pPr>
                      <a:r>
                        <a:rPr lang="et-EE" sz="1100" dirty="0">
                          <a:effectLst/>
                        </a:rPr>
                        <a:t>Välistatud alana</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13044" marR="13044" marT="13044" marB="13044"/>
                </a:tc>
                <a:extLst>
                  <a:ext uri="{0D108BD9-81ED-4DB2-BD59-A6C34878D82A}">
                    <a16:rowId xmlns:a16="http://schemas.microsoft.com/office/drawing/2014/main" val="182169338"/>
                  </a:ext>
                </a:extLst>
              </a:tr>
              <a:tr h="198034">
                <a:tc>
                  <a:txBody>
                    <a:bodyPr/>
                    <a:lstStyle/>
                    <a:p>
                      <a:pPr algn="just">
                        <a:lnSpc>
                          <a:spcPct val="107000"/>
                        </a:lnSpc>
                        <a:spcBef>
                          <a:spcPts val="200"/>
                        </a:spcBef>
                        <a:spcAft>
                          <a:spcPts val="200"/>
                        </a:spcAft>
                      </a:pPr>
                      <a:r>
                        <a:rPr lang="et-EE" sz="1100" dirty="0">
                          <a:effectLst/>
                        </a:rPr>
                        <a:t>Sood </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13044" marR="13044" marT="13044" marB="13044"/>
                </a:tc>
                <a:tc>
                  <a:txBody>
                    <a:bodyPr/>
                    <a:lstStyle/>
                    <a:p>
                      <a:pPr algn="just">
                        <a:lnSpc>
                          <a:spcPct val="107000"/>
                        </a:lnSpc>
                        <a:spcBef>
                          <a:spcPts val="200"/>
                        </a:spcBef>
                        <a:spcAft>
                          <a:spcPts val="200"/>
                        </a:spcAft>
                      </a:pPr>
                      <a:r>
                        <a:rPr lang="et-EE" sz="1100" dirty="0">
                          <a:effectLst/>
                        </a:rPr>
                        <a:t>Välistatud alana</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13044" marR="13044" marT="13044" marB="13044"/>
                </a:tc>
                <a:extLst>
                  <a:ext uri="{0D108BD9-81ED-4DB2-BD59-A6C34878D82A}">
                    <a16:rowId xmlns:a16="http://schemas.microsoft.com/office/drawing/2014/main" val="3724126426"/>
                  </a:ext>
                </a:extLst>
              </a:tr>
              <a:tr h="198034">
                <a:tc>
                  <a:txBody>
                    <a:bodyPr/>
                    <a:lstStyle/>
                    <a:p>
                      <a:pPr algn="just">
                        <a:lnSpc>
                          <a:spcPct val="107000"/>
                        </a:lnSpc>
                        <a:spcBef>
                          <a:spcPts val="200"/>
                        </a:spcBef>
                        <a:spcAft>
                          <a:spcPts val="200"/>
                        </a:spcAft>
                      </a:pPr>
                      <a:r>
                        <a:rPr lang="et-EE" sz="1100" dirty="0">
                          <a:effectLst/>
                        </a:rPr>
                        <a:t>Kaitsealused üksikobjektid kaitsetsooniga </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13044" marR="13044" marT="13044" marB="13044"/>
                </a:tc>
                <a:tc>
                  <a:txBody>
                    <a:bodyPr/>
                    <a:lstStyle/>
                    <a:p>
                      <a:pPr algn="just">
                        <a:lnSpc>
                          <a:spcPct val="107000"/>
                        </a:lnSpc>
                        <a:spcBef>
                          <a:spcPts val="200"/>
                        </a:spcBef>
                        <a:spcAft>
                          <a:spcPts val="200"/>
                        </a:spcAft>
                      </a:pPr>
                      <a:r>
                        <a:rPr lang="et-EE" sz="1100" dirty="0">
                          <a:effectLst/>
                        </a:rPr>
                        <a:t>Puhvertsooniga 50 m ümber üksikobjekti</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13044" marR="13044" marT="13044" marB="13044"/>
                </a:tc>
                <a:extLst>
                  <a:ext uri="{0D108BD9-81ED-4DB2-BD59-A6C34878D82A}">
                    <a16:rowId xmlns:a16="http://schemas.microsoft.com/office/drawing/2014/main" val="658987370"/>
                  </a:ext>
                </a:extLst>
              </a:tr>
              <a:tr h="198034">
                <a:tc>
                  <a:txBody>
                    <a:bodyPr/>
                    <a:lstStyle/>
                    <a:p>
                      <a:pPr algn="just">
                        <a:lnSpc>
                          <a:spcPct val="107000"/>
                        </a:lnSpc>
                        <a:spcBef>
                          <a:spcPts val="200"/>
                        </a:spcBef>
                        <a:spcAft>
                          <a:spcPts val="200"/>
                        </a:spcAft>
                      </a:pPr>
                      <a:r>
                        <a:rPr lang="et-EE" sz="1100" dirty="0">
                          <a:effectLst/>
                        </a:rPr>
                        <a:t>Kaitsealused üksikobjektid alana</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13044" marR="13044" marT="13044" marB="13044"/>
                </a:tc>
                <a:tc>
                  <a:txBody>
                    <a:bodyPr/>
                    <a:lstStyle/>
                    <a:p>
                      <a:pPr algn="just">
                        <a:lnSpc>
                          <a:spcPct val="107000"/>
                        </a:lnSpc>
                        <a:spcBef>
                          <a:spcPts val="200"/>
                        </a:spcBef>
                        <a:spcAft>
                          <a:spcPts val="200"/>
                        </a:spcAft>
                      </a:pPr>
                      <a:r>
                        <a:rPr lang="et-EE" sz="1100" dirty="0">
                          <a:effectLst/>
                        </a:rPr>
                        <a:t>Välistatud alana</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13044" marR="13044" marT="13044" marB="13044"/>
                </a:tc>
                <a:extLst>
                  <a:ext uri="{0D108BD9-81ED-4DB2-BD59-A6C34878D82A}">
                    <a16:rowId xmlns:a16="http://schemas.microsoft.com/office/drawing/2014/main" val="2695039929"/>
                  </a:ext>
                </a:extLst>
              </a:tr>
              <a:tr h="198034">
                <a:tc>
                  <a:txBody>
                    <a:bodyPr/>
                    <a:lstStyle/>
                    <a:p>
                      <a:pPr algn="just">
                        <a:lnSpc>
                          <a:spcPct val="107000"/>
                        </a:lnSpc>
                        <a:spcBef>
                          <a:spcPts val="200"/>
                        </a:spcBef>
                        <a:spcAft>
                          <a:spcPts val="200"/>
                        </a:spcAft>
                      </a:pPr>
                      <a:r>
                        <a:rPr lang="et-EE" sz="1100" dirty="0">
                          <a:effectLst/>
                        </a:rPr>
                        <a:t>Karstilehtrid</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13044" marR="13044" marT="13044" marB="13044"/>
                </a:tc>
                <a:tc>
                  <a:txBody>
                    <a:bodyPr/>
                    <a:lstStyle/>
                    <a:p>
                      <a:pPr algn="just">
                        <a:lnSpc>
                          <a:spcPct val="107000"/>
                        </a:lnSpc>
                        <a:spcBef>
                          <a:spcPts val="200"/>
                        </a:spcBef>
                        <a:spcAft>
                          <a:spcPts val="200"/>
                        </a:spcAft>
                      </a:pPr>
                      <a:r>
                        <a:rPr lang="et-EE" sz="1100" dirty="0">
                          <a:effectLst/>
                        </a:rPr>
                        <a:t>Puhvertsooniga 50 m ümber karstiala</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13044" marR="13044" marT="13044" marB="13044"/>
                </a:tc>
                <a:extLst>
                  <a:ext uri="{0D108BD9-81ED-4DB2-BD59-A6C34878D82A}">
                    <a16:rowId xmlns:a16="http://schemas.microsoft.com/office/drawing/2014/main" val="2746963135"/>
                  </a:ext>
                </a:extLst>
              </a:tr>
              <a:tr h="409563">
                <a:tc>
                  <a:txBody>
                    <a:bodyPr/>
                    <a:lstStyle/>
                    <a:p>
                      <a:pPr algn="just">
                        <a:lnSpc>
                          <a:spcPct val="107000"/>
                        </a:lnSpc>
                        <a:spcBef>
                          <a:spcPts val="200"/>
                        </a:spcBef>
                        <a:spcAft>
                          <a:spcPts val="200"/>
                        </a:spcAft>
                      </a:pPr>
                      <a:r>
                        <a:rPr lang="et-EE" sz="1100" dirty="0">
                          <a:effectLst/>
                        </a:rPr>
                        <a:t>Pinnaveekogud (vastavalt keskkonnaregistrile) </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13044" marR="13044" marT="13044" marB="13044"/>
                </a:tc>
                <a:tc>
                  <a:txBody>
                    <a:bodyPr/>
                    <a:lstStyle/>
                    <a:p>
                      <a:pPr algn="just">
                        <a:lnSpc>
                          <a:spcPct val="107000"/>
                        </a:lnSpc>
                        <a:spcBef>
                          <a:spcPts val="200"/>
                        </a:spcBef>
                        <a:spcAft>
                          <a:spcPts val="200"/>
                        </a:spcAft>
                      </a:pPr>
                      <a:r>
                        <a:rPr lang="et-EE" sz="1100" dirty="0">
                          <a:effectLst/>
                        </a:rPr>
                        <a:t>Veekogu (jõed joonena) + ehituskeeluvööndi ulatus vastavalt </a:t>
                      </a:r>
                      <a:r>
                        <a:rPr lang="en-GB" sz="1100" dirty="0">
                          <a:effectLst/>
                        </a:rPr>
                        <a:t>LKS-le</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13044" marR="13044" marT="13044" marB="13044"/>
                </a:tc>
                <a:extLst>
                  <a:ext uri="{0D108BD9-81ED-4DB2-BD59-A6C34878D82A}">
                    <a16:rowId xmlns:a16="http://schemas.microsoft.com/office/drawing/2014/main" val="1774006659"/>
                  </a:ext>
                </a:extLst>
              </a:tr>
              <a:tr h="198034">
                <a:tc>
                  <a:txBody>
                    <a:bodyPr/>
                    <a:lstStyle/>
                    <a:p>
                      <a:pPr algn="just">
                        <a:lnSpc>
                          <a:spcPct val="107000"/>
                        </a:lnSpc>
                        <a:spcBef>
                          <a:spcPts val="200"/>
                        </a:spcBef>
                        <a:spcAft>
                          <a:spcPts val="200"/>
                        </a:spcAft>
                      </a:pPr>
                      <a:r>
                        <a:rPr lang="et-EE" sz="1100" dirty="0">
                          <a:effectLst/>
                        </a:rPr>
                        <a:t>Maavarad</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13044" marR="13044" marT="13044" marB="13044"/>
                </a:tc>
                <a:tc>
                  <a:txBody>
                    <a:bodyPr/>
                    <a:lstStyle/>
                    <a:p>
                      <a:pPr algn="just">
                        <a:lnSpc>
                          <a:spcPct val="107000"/>
                        </a:lnSpc>
                        <a:spcBef>
                          <a:spcPts val="200"/>
                        </a:spcBef>
                        <a:spcAft>
                          <a:spcPts val="200"/>
                        </a:spcAft>
                      </a:pPr>
                      <a:r>
                        <a:rPr lang="et-EE" sz="1100" dirty="0">
                          <a:effectLst/>
                        </a:rPr>
                        <a:t>Välistatud alana</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13044" marR="13044" marT="13044" marB="13044"/>
                </a:tc>
                <a:extLst>
                  <a:ext uri="{0D108BD9-81ED-4DB2-BD59-A6C34878D82A}">
                    <a16:rowId xmlns:a16="http://schemas.microsoft.com/office/drawing/2014/main" val="2419257437"/>
                  </a:ext>
                </a:extLst>
              </a:tr>
              <a:tr h="198034">
                <a:tc>
                  <a:txBody>
                    <a:bodyPr/>
                    <a:lstStyle/>
                    <a:p>
                      <a:pPr algn="just">
                        <a:lnSpc>
                          <a:spcPct val="107000"/>
                        </a:lnSpc>
                        <a:spcBef>
                          <a:spcPts val="200"/>
                        </a:spcBef>
                        <a:spcAft>
                          <a:spcPts val="200"/>
                        </a:spcAft>
                      </a:pPr>
                      <a:r>
                        <a:rPr lang="et-EE" sz="1100" dirty="0" err="1">
                          <a:effectLst/>
                        </a:rPr>
                        <a:t>VEPid</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13044" marR="13044" marT="13044" marB="13044"/>
                </a:tc>
                <a:tc>
                  <a:txBody>
                    <a:bodyPr/>
                    <a:lstStyle/>
                    <a:p>
                      <a:pPr algn="just">
                        <a:lnSpc>
                          <a:spcPct val="107000"/>
                        </a:lnSpc>
                        <a:spcBef>
                          <a:spcPts val="200"/>
                        </a:spcBef>
                        <a:spcAft>
                          <a:spcPts val="200"/>
                        </a:spcAft>
                      </a:pPr>
                      <a:r>
                        <a:rPr lang="et-EE" sz="1100" dirty="0">
                          <a:effectLst/>
                        </a:rPr>
                        <a:t>Välistatud alana</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13044" marR="13044" marT="13044" marB="13044"/>
                </a:tc>
                <a:extLst>
                  <a:ext uri="{0D108BD9-81ED-4DB2-BD59-A6C34878D82A}">
                    <a16:rowId xmlns:a16="http://schemas.microsoft.com/office/drawing/2014/main" val="3178030865"/>
                  </a:ext>
                </a:extLst>
              </a:tr>
              <a:tr h="198034">
                <a:tc>
                  <a:txBody>
                    <a:bodyPr/>
                    <a:lstStyle/>
                    <a:p>
                      <a:pPr algn="just">
                        <a:lnSpc>
                          <a:spcPct val="107000"/>
                        </a:lnSpc>
                        <a:spcBef>
                          <a:spcPts val="200"/>
                        </a:spcBef>
                        <a:spcAft>
                          <a:spcPts val="200"/>
                        </a:spcAft>
                      </a:pPr>
                      <a:r>
                        <a:rPr lang="et-EE" sz="1100" dirty="0">
                          <a:effectLst/>
                        </a:rPr>
                        <a:t>Aidu karjääri turismipotentsiaaliga ala</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13044" marR="13044" marT="13044" marB="13044"/>
                </a:tc>
                <a:tc>
                  <a:txBody>
                    <a:bodyPr/>
                    <a:lstStyle/>
                    <a:p>
                      <a:pPr algn="just">
                        <a:lnSpc>
                          <a:spcPct val="107000"/>
                        </a:lnSpc>
                        <a:spcBef>
                          <a:spcPts val="200"/>
                        </a:spcBef>
                        <a:spcAft>
                          <a:spcPts val="200"/>
                        </a:spcAft>
                      </a:pPr>
                      <a:r>
                        <a:rPr lang="et-EE" sz="1100" dirty="0">
                          <a:effectLst/>
                        </a:rPr>
                        <a:t>Välistatud alana</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13044" marR="13044" marT="13044" marB="13044"/>
                </a:tc>
                <a:extLst>
                  <a:ext uri="{0D108BD9-81ED-4DB2-BD59-A6C34878D82A}">
                    <a16:rowId xmlns:a16="http://schemas.microsoft.com/office/drawing/2014/main" val="1405434653"/>
                  </a:ext>
                </a:extLst>
              </a:tr>
              <a:tr h="198034">
                <a:tc>
                  <a:txBody>
                    <a:bodyPr/>
                    <a:lstStyle/>
                    <a:p>
                      <a:pPr algn="just">
                        <a:lnSpc>
                          <a:spcPct val="107000"/>
                        </a:lnSpc>
                        <a:spcBef>
                          <a:spcPts val="200"/>
                        </a:spcBef>
                        <a:spcAft>
                          <a:spcPts val="200"/>
                        </a:spcAft>
                      </a:pPr>
                      <a:r>
                        <a:rPr lang="et-EE" sz="1100" dirty="0">
                          <a:effectLst/>
                        </a:rPr>
                        <a:t>Üleujutuste ohuga alad</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13044" marR="13044" marT="13044" marB="13044"/>
                </a:tc>
                <a:tc>
                  <a:txBody>
                    <a:bodyPr/>
                    <a:lstStyle/>
                    <a:p>
                      <a:pPr algn="just">
                        <a:lnSpc>
                          <a:spcPct val="107000"/>
                        </a:lnSpc>
                        <a:spcBef>
                          <a:spcPts val="200"/>
                        </a:spcBef>
                        <a:spcAft>
                          <a:spcPts val="200"/>
                        </a:spcAft>
                      </a:pPr>
                      <a:r>
                        <a:rPr lang="et-EE" sz="1100" dirty="0">
                          <a:effectLst/>
                        </a:rPr>
                        <a:t>Välistatud alana</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13044" marR="13044" marT="13044" marB="13044"/>
                </a:tc>
                <a:extLst>
                  <a:ext uri="{0D108BD9-81ED-4DB2-BD59-A6C34878D82A}">
                    <a16:rowId xmlns:a16="http://schemas.microsoft.com/office/drawing/2014/main" val="2946601028"/>
                  </a:ext>
                </a:extLst>
              </a:tr>
            </a:tbl>
          </a:graphicData>
        </a:graphic>
      </p:graphicFrame>
    </p:spTree>
    <p:extLst>
      <p:ext uri="{BB962C8B-B14F-4D97-AF65-F5344CB8AC3E}">
        <p14:creationId xmlns:p14="http://schemas.microsoft.com/office/powerpoint/2010/main" val="4935341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 kohatäide 1">
            <a:extLst>
              <a:ext uri="{FF2B5EF4-FFF2-40B4-BE49-F238E27FC236}">
                <a16:creationId xmlns:a16="http://schemas.microsoft.com/office/drawing/2014/main" id="{939E6020-55E3-4D42-87F1-CB4AF46D19DB}"/>
              </a:ext>
            </a:extLst>
          </p:cNvPr>
          <p:cNvSpPr>
            <a:spLocks noGrp="1"/>
          </p:cNvSpPr>
          <p:nvPr>
            <p:ph type="body" sz="quarter" idx="10"/>
          </p:nvPr>
        </p:nvSpPr>
        <p:spPr>
          <a:xfrm>
            <a:off x="1134786" y="1469979"/>
            <a:ext cx="7772585" cy="4141694"/>
          </a:xfrm>
        </p:spPr>
        <p:txBody>
          <a:bodyPr>
            <a:normAutofit/>
          </a:bodyPr>
          <a:lstStyle/>
          <a:p>
            <a:endParaRPr lang="en-GB" sz="8000" dirty="0">
              <a:solidFill>
                <a:srgbClr val="000000"/>
              </a:solidFill>
            </a:endParaRPr>
          </a:p>
          <a:p>
            <a:endParaRPr lang="en-GB" dirty="0"/>
          </a:p>
        </p:txBody>
      </p:sp>
      <p:sp>
        <p:nvSpPr>
          <p:cNvPr id="3" name="Teksti kohatäide 2">
            <a:extLst>
              <a:ext uri="{FF2B5EF4-FFF2-40B4-BE49-F238E27FC236}">
                <a16:creationId xmlns:a16="http://schemas.microsoft.com/office/drawing/2014/main" id="{895818C7-47CB-451C-B302-0C9FCB5E24C2}"/>
              </a:ext>
            </a:extLst>
          </p:cNvPr>
          <p:cNvSpPr>
            <a:spLocks noGrp="1"/>
          </p:cNvSpPr>
          <p:nvPr>
            <p:ph type="body" sz="quarter" idx="11"/>
          </p:nvPr>
        </p:nvSpPr>
        <p:spPr>
          <a:xfrm>
            <a:off x="1201783" y="149508"/>
            <a:ext cx="8094818" cy="977153"/>
          </a:xfrm>
          <a:prstGeom prst="rect">
            <a:avLst/>
          </a:prstGeom>
        </p:spPr>
        <p:txBody>
          <a:bodyPr>
            <a:normAutofit lnSpcReduction="10000"/>
          </a:bodyPr>
          <a:lstStyle/>
          <a:p>
            <a:endParaRPr lang="en-GB" sz="2400" dirty="0"/>
          </a:p>
          <a:p>
            <a:r>
              <a:rPr lang="en-GB" sz="3200" b="1" dirty="0" err="1">
                <a:solidFill>
                  <a:srgbClr val="87112E"/>
                </a:solidFill>
              </a:rPr>
              <a:t>Ruumianalüüs</a:t>
            </a:r>
            <a:r>
              <a:rPr lang="et-EE" sz="3200" b="1" dirty="0">
                <a:solidFill>
                  <a:srgbClr val="87112E"/>
                </a:solidFill>
              </a:rPr>
              <a:t> - </a:t>
            </a:r>
            <a:r>
              <a:rPr lang="en-GB" sz="3200" b="1" dirty="0" err="1">
                <a:solidFill>
                  <a:srgbClr val="87112E"/>
                </a:solidFill>
              </a:rPr>
              <a:t>tulemused</a:t>
            </a:r>
            <a:r>
              <a:rPr lang="en-GB" sz="3200" b="1" dirty="0">
                <a:solidFill>
                  <a:srgbClr val="87112E"/>
                </a:solidFill>
              </a:rPr>
              <a:t> </a:t>
            </a:r>
          </a:p>
        </p:txBody>
      </p:sp>
      <p:sp>
        <p:nvSpPr>
          <p:cNvPr id="4" name="Teksti kohatäide 1">
            <a:extLst>
              <a:ext uri="{FF2B5EF4-FFF2-40B4-BE49-F238E27FC236}">
                <a16:creationId xmlns:a16="http://schemas.microsoft.com/office/drawing/2014/main" id="{6445B33F-5C13-4381-94AD-2D8C602ED451}"/>
              </a:ext>
            </a:extLst>
          </p:cNvPr>
          <p:cNvSpPr txBox="1">
            <a:spLocks/>
          </p:cNvSpPr>
          <p:nvPr/>
        </p:nvSpPr>
        <p:spPr>
          <a:xfrm>
            <a:off x="1408720" y="2312056"/>
            <a:ext cx="8443912" cy="4983909"/>
          </a:xfrm>
          <a:prstGeom prst="rect">
            <a:avLst/>
          </a:prstGeom>
        </p:spPr>
        <p:txBody>
          <a:bodyPr vert="horz" lIns="91440" tIns="45720" rIns="91440" bIns="45720" rtlCol="0" anchor="ctr" anchorCtr="0">
            <a:normAutofit/>
          </a:bodyPr>
          <a:lstStyle>
            <a:lvl1pPr marL="342900" indent="-342900" algn="l" defTabSz="914400" rtl="0" eaLnBrk="1" latinLnBrk="0" hangingPunct="1">
              <a:spcBef>
                <a:spcPct val="20000"/>
              </a:spcBef>
              <a:buFont typeface="Arial" pitchFamily="34" charset="0"/>
              <a:buNone/>
              <a:defRPr sz="2800" b="1" kern="1200">
                <a:solidFill>
                  <a:srgbClr val="87112E"/>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buFont typeface="Arial" pitchFamily="34" charset="0"/>
              <a:buAutoNum type="arabicPeriod"/>
            </a:pPr>
            <a:endParaRPr lang="en-GB" sz="2000" b="0" dirty="0">
              <a:solidFill>
                <a:schemeClr val="tx1"/>
              </a:solidFill>
              <a:ea typeface="Calibri" panose="020F0502020204030204" pitchFamily="34" charset="0"/>
            </a:endParaRPr>
          </a:p>
          <a:p>
            <a:pPr>
              <a:buAutoNum type="arabicPeriod"/>
            </a:pPr>
            <a:endParaRPr lang="en-GB" sz="1800" dirty="0">
              <a:ea typeface="Calibri" panose="020F0502020204030204" pitchFamily="34" charset="0"/>
            </a:endParaRPr>
          </a:p>
          <a:p>
            <a:pPr>
              <a:buAutoNum type="arabicPeriod"/>
            </a:pPr>
            <a:endParaRPr lang="en-GB" sz="1800" dirty="0">
              <a:ea typeface="Calibri" panose="020F0502020204030204" pitchFamily="34" charset="0"/>
            </a:endParaRPr>
          </a:p>
          <a:p>
            <a:pPr>
              <a:buAutoNum type="arabicPeriod"/>
            </a:pPr>
            <a:endParaRPr lang="en-GB" sz="1800" b="0" dirty="0">
              <a:solidFill>
                <a:schemeClr val="tx1"/>
              </a:solidFill>
              <a:ea typeface="Calibri" panose="020F0502020204030204" pitchFamily="34" charset="0"/>
            </a:endParaRPr>
          </a:p>
          <a:p>
            <a:pPr>
              <a:buAutoNum type="arabicPeriod"/>
            </a:pPr>
            <a:endParaRPr lang="en-GB" sz="1800" b="0" dirty="0">
              <a:solidFill>
                <a:schemeClr val="tx1"/>
              </a:solidFill>
              <a:ea typeface="Calibri" panose="020F0502020204030204" pitchFamily="34" charset="0"/>
            </a:endParaRPr>
          </a:p>
          <a:p>
            <a:pPr marL="0" indent="0"/>
            <a:endParaRPr lang="en-GB" sz="2000" b="0" dirty="0">
              <a:solidFill>
                <a:schemeClr val="tx1"/>
              </a:solidFill>
              <a:ea typeface="Calibri" panose="020F0502020204030204" pitchFamily="34" charset="0"/>
            </a:endParaRPr>
          </a:p>
          <a:p>
            <a:endParaRPr lang="en-GB" dirty="0"/>
          </a:p>
        </p:txBody>
      </p:sp>
      <p:pic>
        <p:nvPicPr>
          <p:cNvPr id="6" name="Pilt 5">
            <a:extLst>
              <a:ext uri="{FF2B5EF4-FFF2-40B4-BE49-F238E27FC236}">
                <a16:creationId xmlns:a16="http://schemas.microsoft.com/office/drawing/2014/main" id="{44AEA7F9-35A7-4543-ABEA-9901766E0276}"/>
              </a:ext>
            </a:extLst>
          </p:cNvPr>
          <p:cNvPicPr>
            <a:picLocks noChangeAspect="1"/>
          </p:cNvPicPr>
          <p:nvPr/>
        </p:nvPicPr>
        <p:blipFill>
          <a:blip r:embed="rId2"/>
          <a:stretch>
            <a:fillRect/>
          </a:stretch>
        </p:blipFill>
        <p:spPr>
          <a:xfrm>
            <a:off x="3429936" y="5936303"/>
            <a:ext cx="1147483" cy="455177"/>
          </a:xfrm>
          <a:prstGeom prst="rect">
            <a:avLst/>
          </a:prstGeom>
        </p:spPr>
      </p:pic>
      <p:pic>
        <p:nvPicPr>
          <p:cNvPr id="7" name="Pilt 6">
            <a:extLst>
              <a:ext uri="{FF2B5EF4-FFF2-40B4-BE49-F238E27FC236}">
                <a16:creationId xmlns:a16="http://schemas.microsoft.com/office/drawing/2014/main" id="{72EEDA5D-40F6-4BD6-BF23-C24337D0D1D9}"/>
              </a:ext>
            </a:extLst>
          </p:cNvPr>
          <p:cNvPicPr>
            <a:picLocks noChangeAspect="1"/>
          </p:cNvPicPr>
          <p:nvPr/>
        </p:nvPicPr>
        <p:blipFill>
          <a:blip r:embed="rId3"/>
          <a:stretch>
            <a:fillRect/>
          </a:stretch>
        </p:blipFill>
        <p:spPr>
          <a:xfrm>
            <a:off x="1746002" y="1357150"/>
            <a:ext cx="3676960" cy="4551332"/>
          </a:xfrm>
          <a:prstGeom prst="rect">
            <a:avLst/>
          </a:prstGeom>
          <a:ln>
            <a:solidFill>
              <a:schemeClr val="tx1">
                <a:lumMod val="50000"/>
                <a:lumOff val="50000"/>
              </a:schemeClr>
            </a:solidFill>
          </a:ln>
        </p:spPr>
      </p:pic>
      <p:pic>
        <p:nvPicPr>
          <p:cNvPr id="9" name="Pilt 8">
            <a:extLst>
              <a:ext uri="{FF2B5EF4-FFF2-40B4-BE49-F238E27FC236}">
                <a16:creationId xmlns:a16="http://schemas.microsoft.com/office/drawing/2014/main" id="{09CC1D29-53D0-41A4-8F4E-17F5C77AD88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60244" y="1353394"/>
            <a:ext cx="3676959" cy="4549787"/>
          </a:xfrm>
          <a:prstGeom prst="rect">
            <a:avLst/>
          </a:prstGeom>
          <a:noFill/>
          <a:ln>
            <a:solidFill>
              <a:schemeClr val="tx1">
                <a:lumMod val="50000"/>
                <a:lumOff val="50000"/>
              </a:schemeClr>
            </a:solidFill>
          </a:ln>
        </p:spPr>
      </p:pic>
      <p:sp>
        <p:nvSpPr>
          <p:cNvPr id="5" name="TextBox 4">
            <a:extLst>
              <a:ext uri="{FF2B5EF4-FFF2-40B4-BE49-F238E27FC236}">
                <a16:creationId xmlns:a16="http://schemas.microsoft.com/office/drawing/2014/main" id="{D35499CD-BFFA-46E8-8CA5-A14FC883E22D}"/>
              </a:ext>
            </a:extLst>
          </p:cNvPr>
          <p:cNvSpPr txBox="1"/>
          <p:nvPr/>
        </p:nvSpPr>
        <p:spPr>
          <a:xfrm>
            <a:off x="2083285" y="1389811"/>
            <a:ext cx="2017059" cy="317459"/>
          </a:xfrm>
          <a:prstGeom prst="rect">
            <a:avLst/>
          </a:prstGeom>
          <a:solidFill>
            <a:schemeClr val="bg1"/>
          </a:solidFill>
        </p:spPr>
        <p:txBody>
          <a:bodyPr wrap="square" rtlCol="0">
            <a:spAutoFit/>
          </a:bodyPr>
          <a:lstStyle/>
          <a:p>
            <a:r>
              <a:rPr lang="en-GB" b="1" dirty="0" err="1"/>
              <a:t>Välistatud</a:t>
            </a:r>
            <a:r>
              <a:rPr lang="en-GB" b="1" dirty="0"/>
              <a:t> </a:t>
            </a:r>
            <a:r>
              <a:rPr lang="en-GB" b="1" dirty="0" err="1"/>
              <a:t>alad</a:t>
            </a:r>
            <a:endParaRPr lang="en-GB" b="1" dirty="0"/>
          </a:p>
        </p:txBody>
      </p:sp>
      <p:sp>
        <p:nvSpPr>
          <p:cNvPr id="10" name="TextBox 9">
            <a:extLst>
              <a:ext uri="{FF2B5EF4-FFF2-40B4-BE49-F238E27FC236}">
                <a16:creationId xmlns:a16="http://schemas.microsoft.com/office/drawing/2014/main" id="{61C8CCE0-ADD1-4694-BCAD-8AD1643C0B65}"/>
              </a:ext>
            </a:extLst>
          </p:cNvPr>
          <p:cNvSpPr txBox="1"/>
          <p:nvPr/>
        </p:nvSpPr>
        <p:spPr>
          <a:xfrm>
            <a:off x="7282918" y="1389810"/>
            <a:ext cx="2017059" cy="317459"/>
          </a:xfrm>
          <a:prstGeom prst="rect">
            <a:avLst/>
          </a:prstGeom>
          <a:solidFill>
            <a:schemeClr val="bg1"/>
          </a:solidFill>
        </p:spPr>
        <p:txBody>
          <a:bodyPr wrap="square" rtlCol="0">
            <a:spAutoFit/>
          </a:bodyPr>
          <a:lstStyle/>
          <a:p>
            <a:r>
              <a:rPr lang="en-GB" b="1" dirty="0" err="1"/>
              <a:t>Asukoha</a:t>
            </a:r>
            <a:r>
              <a:rPr lang="en-GB" b="1" dirty="0"/>
              <a:t> </a:t>
            </a:r>
            <a:r>
              <a:rPr lang="en-GB" b="1" dirty="0" err="1"/>
              <a:t>otsingu</a:t>
            </a:r>
            <a:r>
              <a:rPr lang="en-GB" b="1" dirty="0"/>
              <a:t> </a:t>
            </a:r>
            <a:r>
              <a:rPr lang="en-GB" b="1" dirty="0" err="1"/>
              <a:t>alad</a:t>
            </a:r>
            <a:endParaRPr lang="en-GB" b="1" dirty="0"/>
          </a:p>
        </p:txBody>
      </p:sp>
    </p:spTree>
    <p:extLst>
      <p:ext uri="{BB962C8B-B14F-4D97-AF65-F5344CB8AC3E}">
        <p14:creationId xmlns:p14="http://schemas.microsoft.com/office/powerpoint/2010/main" val="3917490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 kohatäide 1">
            <a:extLst>
              <a:ext uri="{FF2B5EF4-FFF2-40B4-BE49-F238E27FC236}">
                <a16:creationId xmlns:a16="http://schemas.microsoft.com/office/drawing/2014/main" id="{939E6020-55E3-4D42-87F1-CB4AF46D19DB}"/>
              </a:ext>
            </a:extLst>
          </p:cNvPr>
          <p:cNvSpPr>
            <a:spLocks noGrp="1"/>
          </p:cNvSpPr>
          <p:nvPr>
            <p:ph type="body" sz="quarter" idx="10"/>
          </p:nvPr>
        </p:nvSpPr>
        <p:spPr>
          <a:xfrm>
            <a:off x="1457007" y="1522233"/>
            <a:ext cx="7772585" cy="4141694"/>
          </a:xfrm>
        </p:spPr>
        <p:txBody>
          <a:bodyPr>
            <a:normAutofit/>
          </a:bodyPr>
          <a:lstStyle/>
          <a:p>
            <a:endParaRPr lang="en-GB" sz="8000" dirty="0">
              <a:solidFill>
                <a:srgbClr val="000000"/>
              </a:solidFill>
            </a:endParaRPr>
          </a:p>
          <a:p>
            <a:endParaRPr lang="en-GB" dirty="0"/>
          </a:p>
        </p:txBody>
      </p:sp>
      <p:sp>
        <p:nvSpPr>
          <p:cNvPr id="3" name="Teksti kohatäide 2">
            <a:extLst>
              <a:ext uri="{FF2B5EF4-FFF2-40B4-BE49-F238E27FC236}">
                <a16:creationId xmlns:a16="http://schemas.microsoft.com/office/drawing/2014/main" id="{895818C7-47CB-451C-B302-0C9FCB5E24C2}"/>
              </a:ext>
            </a:extLst>
          </p:cNvPr>
          <p:cNvSpPr>
            <a:spLocks noGrp="1"/>
          </p:cNvSpPr>
          <p:nvPr>
            <p:ph type="body" sz="quarter" idx="11"/>
          </p:nvPr>
        </p:nvSpPr>
        <p:spPr>
          <a:xfrm>
            <a:off x="1246845" y="103745"/>
            <a:ext cx="8217482" cy="977153"/>
          </a:xfrm>
          <a:prstGeom prst="rect">
            <a:avLst/>
          </a:prstGeom>
        </p:spPr>
        <p:txBody>
          <a:bodyPr>
            <a:normAutofit lnSpcReduction="10000"/>
          </a:bodyPr>
          <a:lstStyle/>
          <a:p>
            <a:endParaRPr lang="en-GB" sz="2400" dirty="0"/>
          </a:p>
          <a:p>
            <a:r>
              <a:rPr lang="en-GB" sz="3200" b="1" dirty="0">
                <a:solidFill>
                  <a:srgbClr val="87112E"/>
                </a:solidFill>
              </a:rPr>
              <a:t>BTT </a:t>
            </a:r>
            <a:r>
              <a:rPr lang="en-GB" sz="3200" b="1" dirty="0" err="1">
                <a:solidFill>
                  <a:srgbClr val="87112E"/>
                </a:solidFill>
              </a:rPr>
              <a:t>võimalike</a:t>
            </a:r>
            <a:r>
              <a:rPr lang="en-GB" sz="3200" b="1" dirty="0">
                <a:solidFill>
                  <a:srgbClr val="87112E"/>
                </a:solidFill>
              </a:rPr>
              <a:t> </a:t>
            </a:r>
            <a:r>
              <a:rPr lang="en-GB" sz="3200" b="1" dirty="0" err="1">
                <a:solidFill>
                  <a:srgbClr val="87112E"/>
                </a:solidFill>
              </a:rPr>
              <a:t>asukohaalternatiivide</a:t>
            </a:r>
            <a:r>
              <a:rPr lang="en-GB" sz="3200" b="1" dirty="0">
                <a:solidFill>
                  <a:srgbClr val="87112E"/>
                </a:solidFill>
              </a:rPr>
              <a:t> </a:t>
            </a:r>
            <a:r>
              <a:rPr lang="en-GB" sz="3200" b="1" dirty="0" err="1">
                <a:solidFill>
                  <a:srgbClr val="87112E"/>
                </a:solidFill>
              </a:rPr>
              <a:t>alad</a:t>
            </a:r>
            <a:endParaRPr lang="en-GB" sz="3200" b="1" dirty="0">
              <a:solidFill>
                <a:srgbClr val="87112E"/>
              </a:solidFill>
            </a:endParaRPr>
          </a:p>
        </p:txBody>
      </p:sp>
      <p:sp>
        <p:nvSpPr>
          <p:cNvPr id="4" name="Teksti kohatäide 1">
            <a:extLst>
              <a:ext uri="{FF2B5EF4-FFF2-40B4-BE49-F238E27FC236}">
                <a16:creationId xmlns:a16="http://schemas.microsoft.com/office/drawing/2014/main" id="{6445B33F-5C13-4381-94AD-2D8C602ED451}"/>
              </a:ext>
            </a:extLst>
          </p:cNvPr>
          <p:cNvSpPr txBox="1">
            <a:spLocks/>
          </p:cNvSpPr>
          <p:nvPr/>
        </p:nvSpPr>
        <p:spPr>
          <a:xfrm>
            <a:off x="1408720" y="2312056"/>
            <a:ext cx="8443912" cy="4983909"/>
          </a:xfrm>
          <a:prstGeom prst="rect">
            <a:avLst/>
          </a:prstGeom>
        </p:spPr>
        <p:txBody>
          <a:bodyPr vert="horz" lIns="91440" tIns="45720" rIns="91440" bIns="45720" rtlCol="0" anchor="ctr" anchorCtr="0">
            <a:normAutofit/>
          </a:bodyPr>
          <a:lstStyle>
            <a:lvl1pPr marL="342900" indent="-342900" algn="l" defTabSz="914400" rtl="0" eaLnBrk="1" latinLnBrk="0" hangingPunct="1">
              <a:spcBef>
                <a:spcPct val="20000"/>
              </a:spcBef>
              <a:buFont typeface="Arial" pitchFamily="34" charset="0"/>
              <a:buNone/>
              <a:defRPr sz="2800" b="1" kern="1200">
                <a:solidFill>
                  <a:srgbClr val="87112E"/>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buFont typeface="Arial" pitchFamily="34" charset="0"/>
              <a:buAutoNum type="arabicPeriod"/>
            </a:pPr>
            <a:endParaRPr lang="en-GB" sz="2000" b="0" dirty="0">
              <a:solidFill>
                <a:schemeClr val="tx1"/>
              </a:solidFill>
              <a:ea typeface="Calibri" panose="020F0502020204030204" pitchFamily="34" charset="0"/>
            </a:endParaRPr>
          </a:p>
          <a:p>
            <a:pPr>
              <a:buAutoNum type="arabicPeriod"/>
            </a:pPr>
            <a:endParaRPr lang="en-GB" sz="1800" dirty="0">
              <a:ea typeface="Calibri" panose="020F0502020204030204" pitchFamily="34" charset="0"/>
            </a:endParaRPr>
          </a:p>
          <a:p>
            <a:pPr>
              <a:buAutoNum type="arabicPeriod"/>
            </a:pPr>
            <a:endParaRPr lang="en-GB" sz="1800" dirty="0">
              <a:ea typeface="Calibri" panose="020F0502020204030204" pitchFamily="34" charset="0"/>
            </a:endParaRPr>
          </a:p>
          <a:p>
            <a:pPr>
              <a:buAutoNum type="arabicPeriod"/>
            </a:pPr>
            <a:endParaRPr lang="en-GB" sz="1800" b="0" dirty="0">
              <a:solidFill>
                <a:schemeClr val="tx1"/>
              </a:solidFill>
              <a:ea typeface="Calibri" panose="020F0502020204030204" pitchFamily="34" charset="0"/>
            </a:endParaRPr>
          </a:p>
          <a:p>
            <a:pPr>
              <a:buAutoNum type="arabicPeriod"/>
            </a:pPr>
            <a:endParaRPr lang="en-GB" sz="1800" b="0" dirty="0">
              <a:solidFill>
                <a:schemeClr val="tx1"/>
              </a:solidFill>
              <a:ea typeface="Calibri" panose="020F0502020204030204" pitchFamily="34" charset="0"/>
            </a:endParaRPr>
          </a:p>
          <a:p>
            <a:pPr marL="0" indent="0"/>
            <a:endParaRPr lang="en-GB" sz="2000" b="0" dirty="0">
              <a:solidFill>
                <a:schemeClr val="tx1"/>
              </a:solidFill>
              <a:ea typeface="Calibri" panose="020F0502020204030204" pitchFamily="34" charset="0"/>
            </a:endParaRPr>
          </a:p>
          <a:p>
            <a:endParaRPr lang="en-GB" dirty="0"/>
          </a:p>
        </p:txBody>
      </p:sp>
      <p:pic>
        <p:nvPicPr>
          <p:cNvPr id="6" name="Pilt 5">
            <a:extLst>
              <a:ext uri="{FF2B5EF4-FFF2-40B4-BE49-F238E27FC236}">
                <a16:creationId xmlns:a16="http://schemas.microsoft.com/office/drawing/2014/main" id="{44AEA7F9-35A7-4543-ABEA-9901766E0276}"/>
              </a:ext>
            </a:extLst>
          </p:cNvPr>
          <p:cNvPicPr>
            <a:picLocks noChangeAspect="1"/>
          </p:cNvPicPr>
          <p:nvPr/>
        </p:nvPicPr>
        <p:blipFill>
          <a:blip r:embed="rId2"/>
          <a:stretch>
            <a:fillRect/>
          </a:stretch>
        </p:blipFill>
        <p:spPr>
          <a:xfrm>
            <a:off x="3429936" y="5936303"/>
            <a:ext cx="1147483" cy="455177"/>
          </a:xfrm>
          <a:prstGeom prst="rect">
            <a:avLst/>
          </a:prstGeom>
        </p:spPr>
      </p:pic>
      <p:pic>
        <p:nvPicPr>
          <p:cNvPr id="12" name="Picture 5">
            <a:extLst>
              <a:ext uri="{FF2B5EF4-FFF2-40B4-BE49-F238E27FC236}">
                <a16:creationId xmlns:a16="http://schemas.microsoft.com/office/drawing/2014/main" id="{86FA2E77-5BA0-41E7-986E-37FA3352E6BE}"/>
              </a:ext>
            </a:extLst>
          </p:cNvPr>
          <p:cNvPicPr>
            <a:picLocks noChangeAspect="1"/>
          </p:cNvPicPr>
          <p:nvPr/>
        </p:nvPicPr>
        <p:blipFill>
          <a:blip r:embed="rId3"/>
          <a:stretch>
            <a:fillRect/>
          </a:stretch>
        </p:blipFill>
        <p:spPr>
          <a:xfrm>
            <a:off x="1246845" y="1371841"/>
            <a:ext cx="5726244" cy="4530522"/>
          </a:xfrm>
          <a:prstGeom prst="rect">
            <a:avLst/>
          </a:prstGeom>
        </p:spPr>
      </p:pic>
      <p:sp>
        <p:nvSpPr>
          <p:cNvPr id="13" name="TextBox 12">
            <a:extLst>
              <a:ext uri="{FF2B5EF4-FFF2-40B4-BE49-F238E27FC236}">
                <a16:creationId xmlns:a16="http://schemas.microsoft.com/office/drawing/2014/main" id="{D127DEFB-77ED-42B6-AC56-A566F9BD9ED6}"/>
              </a:ext>
            </a:extLst>
          </p:cNvPr>
          <p:cNvSpPr txBox="1"/>
          <p:nvPr/>
        </p:nvSpPr>
        <p:spPr>
          <a:xfrm>
            <a:off x="7039024" y="1657956"/>
            <a:ext cx="3687479" cy="542584"/>
          </a:xfrm>
          <a:prstGeom prst="rect">
            <a:avLst/>
          </a:prstGeom>
          <a:solidFill>
            <a:schemeClr val="bg1"/>
          </a:solidFill>
        </p:spPr>
        <p:txBody>
          <a:bodyPr wrap="square" rtlCol="0">
            <a:spAutoFit/>
          </a:bodyPr>
          <a:lstStyle/>
          <a:p>
            <a:r>
              <a:rPr lang="en-GB" dirty="0" err="1"/>
              <a:t>Järve</a:t>
            </a:r>
            <a:r>
              <a:rPr lang="en-GB" dirty="0"/>
              <a:t> </a:t>
            </a:r>
            <a:r>
              <a:rPr lang="en-GB" dirty="0" err="1"/>
              <a:t>Biopuhastus</a:t>
            </a:r>
            <a:r>
              <a:rPr lang="en-GB" dirty="0"/>
              <a:t> </a:t>
            </a:r>
            <a:r>
              <a:rPr lang="en-GB" dirty="0" err="1"/>
              <a:t>puhastatud</a:t>
            </a:r>
            <a:r>
              <a:rPr lang="en-GB" dirty="0"/>
              <a:t> </a:t>
            </a:r>
            <a:r>
              <a:rPr lang="en-GB" dirty="0" err="1"/>
              <a:t>heitvee</a:t>
            </a:r>
            <a:r>
              <a:rPr lang="en-GB" dirty="0"/>
              <a:t> </a:t>
            </a:r>
            <a:r>
              <a:rPr lang="en-GB" dirty="0" err="1"/>
              <a:t>kollektor</a:t>
            </a:r>
            <a:endParaRPr lang="en-GB" dirty="0"/>
          </a:p>
        </p:txBody>
      </p:sp>
      <p:cxnSp>
        <p:nvCxnSpPr>
          <p:cNvPr id="14" name="Sirge noolkonnektor 13">
            <a:extLst>
              <a:ext uri="{FF2B5EF4-FFF2-40B4-BE49-F238E27FC236}">
                <a16:creationId xmlns:a16="http://schemas.microsoft.com/office/drawing/2014/main" id="{5F68351C-BDCB-4CD5-9DA5-1F8886DC7C4E}"/>
              </a:ext>
            </a:extLst>
          </p:cNvPr>
          <p:cNvCxnSpPr>
            <a:cxnSpLocks/>
          </p:cNvCxnSpPr>
          <p:nvPr/>
        </p:nvCxnSpPr>
        <p:spPr>
          <a:xfrm flipH="1">
            <a:off x="5184126" y="1873151"/>
            <a:ext cx="1687744" cy="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E9A6C09-2BA3-4773-AA30-4DF087995FDF}"/>
              </a:ext>
            </a:extLst>
          </p:cNvPr>
          <p:cNvSpPr txBox="1"/>
          <p:nvPr/>
        </p:nvSpPr>
        <p:spPr>
          <a:xfrm>
            <a:off x="7033378" y="2766293"/>
            <a:ext cx="3304820" cy="317459"/>
          </a:xfrm>
          <a:prstGeom prst="rect">
            <a:avLst/>
          </a:prstGeom>
          <a:solidFill>
            <a:schemeClr val="bg1"/>
          </a:solidFill>
        </p:spPr>
        <p:txBody>
          <a:bodyPr wrap="square" rtlCol="0">
            <a:spAutoFit/>
          </a:bodyPr>
          <a:lstStyle/>
          <a:p>
            <a:r>
              <a:rPr lang="en-GB" dirty="0"/>
              <a:t>BTT </a:t>
            </a:r>
            <a:r>
              <a:rPr lang="en-GB" dirty="0" err="1"/>
              <a:t>võimalike</a:t>
            </a:r>
            <a:r>
              <a:rPr lang="en-GB" dirty="0"/>
              <a:t> </a:t>
            </a:r>
            <a:r>
              <a:rPr lang="en-GB" dirty="0" err="1"/>
              <a:t>asukohaalternatiivide</a:t>
            </a:r>
            <a:r>
              <a:rPr lang="en-GB" dirty="0"/>
              <a:t> </a:t>
            </a:r>
            <a:r>
              <a:rPr lang="en-GB" dirty="0" err="1"/>
              <a:t>alad</a:t>
            </a:r>
            <a:endParaRPr lang="en-GB" dirty="0"/>
          </a:p>
        </p:txBody>
      </p:sp>
      <p:cxnSp>
        <p:nvCxnSpPr>
          <p:cNvPr id="16" name="Sirge noolkonnektor 15">
            <a:extLst>
              <a:ext uri="{FF2B5EF4-FFF2-40B4-BE49-F238E27FC236}">
                <a16:creationId xmlns:a16="http://schemas.microsoft.com/office/drawing/2014/main" id="{4CF72FA1-2B48-44F6-AA2B-0554DBBC0D06}"/>
              </a:ext>
            </a:extLst>
          </p:cNvPr>
          <p:cNvCxnSpPr>
            <a:cxnSpLocks/>
          </p:cNvCxnSpPr>
          <p:nvPr/>
        </p:nvCxnSpPr>
        <p:spPr>
          <a:xfrm flipH="1" flipV="1">
            <a:off x="4780714" y="2927204"/>
            <a:ext cx="2091156" cy="4552"/>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805763B-9B8A-4147-A8F4-8E0C4A635AC2}"/>
              </a:ext>
            </a:extLst>
          </p:cNvPr>
          <p:cNvSpPr txBox="1"/>
          <p:nvPr/>
        </p:nvSpPr>
        <p:spPr>
          <a:xfrm>
            <a:off x="7033378" y="3294918"/>
            <a:ext cx="1999129" cy="317459"/>
          </a:xfrm>
          <a:prstGeom prst="rect">
            <a:avLst/>
          </a:prstGeom>
          <a:solidFill>
            <a:schemeClr val="bg1"/>
          </a:solidFill>
        </p:spPr>
        <p:txBody>
          <a:bodyPr wrap="square" rtlCol="0">
            <a:spAutoFit/>
          </a:bodyPr>
          <a:lstStyle/>
          <a:p>
            <a:r>
              <a:rPr lang="en-GB" dirty="0" err="1"/>
              <a:t>Nitroferti</a:t>
            </a:r>
            <a:r>
              <a:rPr lang="en-GB" dirty="0"/>
              <a:t> </a:t>
            </a:r>
            <a:r>
              <a:rPr lang="en-GB" dirty="0" err="1"/>
              <a:t>raudtee</a:t>
            </a:r>
            <a:endParaRPr lang="en-GB" dirty="0"/>
          </a:p>
        </p:txBody>
      </p:sp>
      <p:cxnSp>
        <p:nvCxnSpPr>
          <p:cNvPr id="18" name="Sirge noolkonnektor 17">
            <a:extLst>
              <a:ext uri="{FF2B5EF4-FFF2-40B4-BE49-F238E27FC236}">
                <a16:creationId xmlns:a16="http://schemas.microsoft.com/office/drawing/2014/main" id="{89947CB1-4C5A-4E69-A9A8-E60DCA22E3C3}"/>
              </a:ext>
            </a:extLst>
          </p:cNvPr>
          <p:cNvCxnSpPr>
            <a:cxnSpLocks/>
          </p:cNvCxnSpPr>
          <p:nvPr/>
        </p:nvCxnSpPr>
        <p:spPr>
          <a:xfrm flipH="1">
            <a:off x="4908352" y="3507988"/>
            <a:ext cx="1963518" cy="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0B2EBD7-BD84-4853-82C6-9A72AA532D88}"/>
              </a:ext>
            </a:extLst>
          </p:cNvPr>
          <p:cNvSpPr txBox="1"/>
          <p:nvPr/>
        </p:nvSpPr>
        <p:spPr>
          <a:xfrm>
            <a:off x="7051165" y="4320692"/>
            <a:ext cx="3687478" cy="317459"/>
          </a:xfrm>
          <a:prstGeom prst="rect">
            <a:avLst/>
          </a:prstGeom>
          <a:solidFill>
            <a:schemeClr val="bg1"/>
          </a:solidFill>
        </p:spPr>
        <p:txBody>
          <a:bodyPr wrap="square" rtlCol="0">
            <a:spAutoFit/>
          </a:bodyPr>
          <a:lstStyle/>
          <a:p>
            <a:r>
              <a:rPr lang="en-GB" dirty="0" err="1"/>
              <a:t>Ojamaa-Kohtla</a:t>
            </a:r>
            <a:r>
              <a:rPr lang="et-EE" dirty="0"/>
              <a:t>-Järve </a:t>
            </a:r>
            <a:r>
              <a:rPr lang="en-GB" dirty="0"/>
              <a:t> </a:t>
            </a:r>
            <a:r>
              <a:rPr lang="en-GB" dirty="0" err="1"/>
              <a:t>põlevkivikonveier</a:t>
            </a:r>
            <a:endParaRPr lang="en-GB" dirty="0"/>
          </a:p>
        </p:txBody>
      </p:sp>
      <p:cxnSp>
        <p:nvCxnSpPr>
          <p:cNvPr id="21" name="Sirge noolkonnektor 20">
            <a:extLst>
              <a:ext uri="{FF2B5EF4-FFF2-40B4-BE49-F238E27FC236}">
                <a16:creationId xmlns:a16="http://schemas.microsoft.com/office/drawing/2014/main" id="{BAFA91C9-1505-4AE5-8FF6-304EBC9190BB}"/>
              </a:ext>
            </a:extLst>
          </p:cNvPr>
          <p:cNvCxnSpPr>
            <a:cxnSpLocks/>
          </p:cNvCxnSpPr>
          <p:nvPr/>
        </p:nvCxnSpPr>
        <p:spPr>
          <a:xfrm flipH="1">
            <a:off x="4374665" y="4526912"/>
            <a:ext cx="2497209" cy="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74697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 kohatäide 1">
            <a:extLst>
              <a:ext uri="{FF2B5EF4-FFF2-40B4-BE49-F238E27FC236}">
                <a16:creationId xmlns:a16="http://schemas.microsoft.com/office/drawing/2014/main" id="{939E6020-55E3-4D42-87F1-CB4AF46D19DB}"/>
              </a:ext>
            </a:extLst>
          </p:cNvPr>
          <p:cNvSpPr>
            <a:spLocks noGrp="1"/>
          </p:cNvSpPr>
          <p:nvPr>
            <p:ph type="body" sz="quarter" idx="10"/>
          </p:nvPr>
        </p:nvSpPr>
        <p:spPr>
          <a:xfrm>
            <a:off x="1744388" y="3232785"/>
            <a:ext cx="7772585" cy="939128"/>
          </a:xfrm>
        </p:spPr>
        <p:txBody>
          <a:bodyPr>
            <a:normAutofit fontScale="85000" lnSpcReduction="20000"/>
          </a:bodyPr>
          <a:lstStyle/>
          <a:p>
            <a:endParaRPr lang="en-GB" sz="8000" dirty="0">
              <a:solidFill>
                <a:srgbClr val="000000"/>
              </a:solidFill>
            </a:endParaRPr>
          </a:p>
          <a:p>
            <a:endParaRPr lang="en-GB" dirty="0"/>
          </a:p>
        </p:txBody>
      </p:sp>
      <p:sp>
        <p:nvSpPr>
          <p:cNvPr id="3" name="Teksti kohatäide 2">
            <a:extLst>
              <a:ext uri="{FF2B5EF4-FFF2-40B4-BE49-F238E27FC236}">
                <a16:creationId xmlns:a16="http://schemas.microsoft.com/office/drawing/2014/main" id="{895818C7-47CB-451C-B302-0C9FCB5E24C2}"/>
              </a:ext>
            </a:extLst>
          </p:cNvPr>
          <p:cNvSpPr>
            <a:spLocks noGrp="1"/>
          </p:cNvSpPr>
          <p:nvPr>
            <p:ph type="body" sz="quarter" idx="11"/>
          </p:nvPr>
        </p:nvSpPr>
        <p:spPr>
          <a:xfrm>
            <a:off x="1271450" y="134877"/>
            <a:ext cx="8245523" cy="977153"/>
          </a:xfrm>
          <a:prstGeom prst="rect">
            <a:avLst/>
          </a:prstGeom>
        </p:spPr>
        <p:txBody>
          <a:bodyPr>
            <a:normAutofit lnSpcReduction="10000"/>
          </a:bodyPr>
          <a:lstStyle/>
          <a:p>
            <a:endParaRPr lang="en-GB" sz="2400" dirty="0"/>
          </a:p>
          <a:p>
            <a:r>
              <a:rPr lang="et-EE" sz="3200" b="1" dirty="0">
                <a:solidFill>
                  <a:srgbClr val="87112E"/>
                </a:solidFill>
              </a:rPr>
              <a:t>Portaal</a:t>
            </a:r>
            <a:endParaRPr lang="en-GB" sz="3200" b="1" dirty="0">
              <a:solidFill>
                <a:srgbClr val="87112E"/>
              </a:solidFill>
            </a:endParaRPr>
          </a:p>
        </p:txBody>
      </p:sp>
      <p:pic>
        <p:nvPicPr>
          <p:cNvPr id="4" name="Pilt 3">
            <a:extLst>
              <a:ext uri="{FF2B5EF4-FFF2-40B4-BE49-F238E27FC236}">
                <a16:creationId xmlns:a16="http://schemas.microsoft.com/office/drawing/2014/main" id="{DB7301AD-1161-4C1F-B007-861D8EF8461B}"/>
              </a:ext>
            </a:extLst>
          </p:cNvPr>
          <p:cNvPicPr>
            <a:picLocks noChangeAspect="1"/>
          </p:cNvPicPr>
          <p:nvPr/>
        </p:nvPicPr>
        <p:blipFill>
          <a:blip r:embed="rId2"/>
          <a:stretch>
            <a:fillRect/>
          </a:stretch>
        </p:blipFill>
        <p:spPr>
          <a:xfrm>
            <a:off x="3429936" y="5936303"/>
            <a:ext cx="1147483" cy="455177"/>
          </a:xfrm>
          <a:prstGeom prst="rect">
            <a:avLst/>
          </a:prstGeom>
        </p:spPr>
      </p:pic>
      <p:pic>
        <p:nvPicPr>
          <p:cNvPr id="5" name="Pilt 4">
            <a:extLst>
              <a:ext uri="{FF2B5EF4-FFF2-40B4-BE49-F238E27FC236}">
                <a16:creationId xmlns:a16="http://schemas.microsoft.com/office/drawing/2014/main" id="{6E0BC386-B27B-44A0-8B8D-D9A909BB357D}"/>
              </a:ext>
            </a:extLst>
          </p:cNvPr>
          <p:cNvPicPr>
            <a:picLocks noChangeAspect="1"/>
          </p:cNvPicPr>
          <p:nvPr/>
        </p:nvPicPr>
        <p:blipFill rotWithShape="1">
          <a:blip r:embed="rId3"/>
          <a:srcRect t="14514"/>
          <a:stretch/>
        </p:blipFill>
        <p:spPr>
          <a:xfrm>
            <a:off x="1406706" y="1463040"/>
            <a:ext cx="8707076" cy="4334272"/>
          </a:xfrm>
          <a:prstGeom prst="rect">
            <a:avLst/>
          </a:prstGeom>
        </p:spPr>
      </p:pic>
    </p:spTree>
    <p:extLst>
      <p:ext uri="{BB962C8B-B14F-4D97-AF65-F5344CB8AC3E}">
        <p14:creationId xmlns:p14="http://schemas.microsoft.com/office/powerpoint/2010/main" val="29202479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 kohatäide 1">
            <a:extLst>
              <a:ext uri="{FF2B5EF4-FFF2-40B4-BE49-F238E27FC236}">
                <a16:creationId xmlns:a16="http://schemas.microsoft.com/office/drawing/2014/main" id="{939E6020-55E3-4D42-87F1-CB4AF46D19DB}"/>
              </a:ext>
            </a:extLst>
          </p:cNvPr>
          <p:cNvSpPr>
            <a:spLocks noGrp="1"/>
          </p:cNvSpPr>
          <p:nvPr>
            <p:ph type="body" sz="quarter" idx="10"/>
          </p:nvPr>
        </p:nvSpPr>
        <p:spPr>
          <a:xfrm>
            <a:off x="866027" y="1048399"/>
            <a:ext cx="9788434" cy="4986984"/>
          </a:xfrm>
        </p:spPr>
        <p:txBody>
          <a:bodyPr>
            <a:normAutofit fontScale="40000" lnSpcReduction="20000"/>
          </a:bodyPr>
          <a:lstStyle/>
          <a:p>
            <a:r>
              <a:rPr lang="en-GB" sz="7400" b="0" dirty="0">
                <a:solidFill>
                  <a:schemeClr val="tx1"/>
                </a:solidFill>
              </a:rPr>
              <a:t>	</a:t>
            </a:r>
            <a:r>
              <a:rPr lang="et-EE" sz="4200" b="0" dirty="0">
                <a:solidFill>
                  <a:schemeClr val="tx1"/>
                </a:solidFill>
              </a:rPr>
              <a:t>KSH eesmärk on arvestada keskkonnakaalutlusi strateegiliste planeerimisdokumentide koostamisel ning kehtestamisel, anda tegevusloa andjale teavet kavandatava tegevuse ja selle reaalsete alternatiivsete võimalustega kaasneva olulise keskkonnamõju kohta ning kavandatavaks tegevuseks sobivaima lahendusvariandi valikuks.</a:t>
            </a:r>
          </a:p>
          <a:p>
            <a:endParaRPr lang="et-EE" sz="4200" b="0" dirty="0">
              <a:solidFill>
                <a:schemeClr val="tx1"/>
              </a:solidFill>
            </a:endParaRPr>
          </a:p>
          <a:p>
            <a:r>
              <a:rPr lang="et-EE" sz="4200" b="0" dirty="0">
                <a:solidFill>
                  <a:schemeClr val="tx1"/>
                </a:solidFill>
              </a:rPr>
              <a:t>	Detailse lahenduse mõjude hindamine tehakse KMH detailsusastmega. </a:t>
            </a:r>
          </a:p>
          <a:p>
            <a:endParaRPr lang="et-EE" sz="4200" b="0" dirty="0">
              <a:solidFill>
                <a:schemeClr val="tx1"/>
              </a:solidFill>
            </a:endParaRPr>
          </a:p>
          <a:p>
            <a:r>
              <a:rPr lang="et-EE" sz="5500" dirty="0">
                <a:solidFill>
                  <a:schemeClr val="tx1"/>
                </a:solidFill>
              </a:rPr>
              <a:t>Üldine hindamismetoodika</a:t>
            </a:r>
          </a:p>
          <a:p>
            <a:r>
              <a:rPr lang="et-EE" sz="6400" b="0" dirty="0">
                <a:solidFill>
                  <a:srgbClr val="000000"/>
                </a:solidFill>
              </a:rPr>
              <a:t>	</a:t>
            </a:r>
            <a:r>
              <a:rPr lang="et-EE" sz="4200" b="0" dirty="0">
                <a:solidFill>
                  <a:srgbClr val="000000"/>
                </a:solidFill>
              </a:rPr>
              <a:t>Arvestatakse õigusaktidega (või muude üldtunnustatud metoodikatega) kehtestatud nõudeid saasteainete tekke kohta ja ka leevendavate meetmete rakendamise nõudeid, sh parima võimaliku tehnika (PVT) rakendamise kohustust.</a:t>
            </a:r>
          </a:p>
          <a:p>
            <a:r>
              <a:rPr lang="et-EE" sz="4200" b="0" dirty="0">
                <a:solidFill>
                  <a:srgbClr val="000000"/>
                </a:solidFill>
              </a:rPr>
              <a:t>	Kasutatakse nii subjektiivset kogemuslikku (sh ekspertide, menetlusosaliste ja avalikkuse arvamus) kui objektiivset hindamist (uuringute, modelleerimiste jms tulemused). </a:t>
            </a:r>
            <a:endParaRPr lang="en-GB" sz="4200" b="0" dirty="0">
              <a:solidFill>
                <a:srgbClr val="000000"/>
              </a:solidFill>
            </a:endParaRPr>
          </a:p>
          <a:p>
            <a:r>
              <a:rPr lang="en-GB" sz="4200" b="0" dirty="0">
                <a:solidFill>
                  <a:srgbClr val="000000"/>
                </a:solidFill>
              </a:rPr>
              <a:t>	</a:t>
            </a:r>
            <a:r>
              <a:rPr lang="et-EE" sz="4200" b="0" dirty="0">
                <a:solidFill>
                  <a:srgbClr val="000000"/>
                </a:solidFill>
              </a:rPr>
              <a:t>Kõikides mõjuvaldkondades hinnatakse koosmõju nii kavandatavas käitises endas kui piirkonnas toimuvate ja teadaolevalt kavandatavate tegevustega. </a:t>
            </a:r>
          </a:p>
        </p:txBody>
      </p:sp>
      <p:sp>
        <p:nvSpPr>
          <p:cNvPr id="3" name="Teksti kohatäide 2">
            <a:extLst>
              <a:ext uri="{FF2B5EF4-FFF2-40B4-BE49-F238E27FC236}">
                <a16:creationId xmlns:a16="http://schemas.microsoft.com/office/drawing/2014/main" id="{895818C7-47CB-451C-B302-0C9FCB5E24C2}"/>
              </a:ext>
            </a:extLst>
          </p:cNvPr>
          <p:cNvSpPr>
            <a:spLocks noGrp="1"/>
          </p:cNvSpPr>
          <p:nvPr>
            <p:ph type="body" sz="quarter" idx="11"/>
          </p:nvPr>
        </p:nvSpPr>
        <p:spPr>
          <a:xfrm>
            <a:off x="1262743" y="126957"/>
            <a:ext cx="8051458" cy="977153"/>
          </a:xfrm>
          <a:prstGeom prst="rect">
            <a:avLst/>
          </a:prstGeom>
        </p:spPr>
        <p:txBody>
          <a:bodyPr>
            <a:normAutofit lnSpcReduction="10000"/>
          </a:bodyPr>
          <a:lstStyle/>
          <a:p>
            <a:endParaRPr lang="en-GB" sz="2400" dirty="0"/>
          </a:p>
          <a:p>
            <a:r>
              <a:rPr lang="et-EE" sz="3200" b="1" dirty="0">
                <a:solidFill>
                  <a:srgbClr val="87112E"/>
                </a:solidFill>
              </a:rPr>
              <a:t>Keskkonnamõjude hindamine</a:t>
            </a:r>
          </a:p>
        </p:txBody>
      </p:sp>
      <p:pic>
        <p:nvPicPr>
          <p:cNvPr id="4" name="Pilt 3">
            <a:extLst>
              <a:ext uri="{FF2B5EF4-FFF2-40B4-BE49-F238E27FC236}">
                <a16:creationId xmlns:a16="http://schemas.microsoft.com/office/drawing/2014/main" id="{DB7301AD-1161-4C1F-B007-861D8EF8461B}"/>
              </a:ext>
            </a:extLst>
          </p:cNvPr>
          <p:cNvPicPr>
            <a:picLocks noChangeAspect="1"/>
          </p:cNvPicPr>
          <p:nvPr/>
        </p:nvPicPr>
        <p:blipFill>
          <a:blip r:embed="rId2"/>
          <a:stretch>
            <a:fillRect/>
          </a:stretch>
        </p:blipFill>
        <p:spPr>
          <a:xfrm>
            <a:off x="3429936" y="5936303"/>
            <a:ext cx="1147483" cy="455177"/>
          </a:xfrm>
          <a:prstGeom prst="rect">
            <a:avLst/>
          </a:prstGeom>
        </p:spPr>
      </p:pic>
    </p:spTree>
    <p:extLst>
      <p:ext uri="{BB962C8B-B14F-4D97-AF65-F5344CB8AC3E}">
        <p14:creationId xmlns:p14="http://schemas.microsoft.com/office/powerpoint/2010/main" val="7470688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 kohatäide 1">
            <a:extLst>
              <a:ext uri="{FF2B5EF4-FFF2-40B4-BE49-F238E27FC236}">
                <a16:creationId xmlns:a16="http://schemas.microsoft.com/office/drawing/2014/main" id="{939E6020-55E3-4D42-87F1-CB4AF46D19DB}"/>
              </a:ext>
            </a:extLst>
          </p:cNvPr>
          <p:cNvSpPr>
            <a:spLocks noGrp="1"/>
          </p:cNvSpPr>
          <p:nvPr>
            <p:ph type="body" sz="quarter" idx="10"/>
          </p:nvPr>
        </p:nvSpPr>
        <p:spPr>
          <a:xfrm>
            <a:off x="805066" y="1345138"/>
            <a:ext cx="9910355" cy="4591165"/>
          </a:xfrm>
        </p:spPr>
        <p:txBody>
          <a:bodyPr>
            <a:normAutofit fontScale="25000" lnSpcReduction="20000"/>
          </a:bodyPr>
          <a:lstStyle/>
          <a:p>
            <a:r>
              <a:rPr lang="en-GB" sz="7200" b="0" dirty="0">
                <a:solidFill>
                  <a:schemeClr val="tx1"/>
                </a:solidFill>
              </a:rPr>
              <a:t>	</a:t>
            </a:r>
            <a:r>
              <a:rPr lang="et-EE" sz="7200" b="0" dirty="0">
                <a:solidFill>
                  <a:schemeClr val="tx1"/>
                </a:solidFill>
              </a:rPr>
              <a:t>Avaldatava keskkonnamõju võib jagada kolme rühma:</a:t>
            </a:r>
          </a:p>
          <a:p>
            <a:r>
              <a:rPr lang="et-EE" sz="7200" b="0" dirty="0">
                <a:solidFill>
                  <a:schemeClr val="tx1"/>
                </a:solidFill>
              </a:rPr>
              <a:t>	</a:t>
            </a:r>
          </a:p>
          <a:p>
            <a:r>
              <a:rPr lang="et-EE" sz="9600" dirty="0">
                <a:solidFill>
                  <a:schemeClr val="tx1"/>
                </a:solidFill>
              </a:rPr>
              <a:t>1. Asukohavaliku ja rajamise mõjud</a:t>
            </a:r>
          </a:p>
          <a:p>
            <a:r>
              <a:rPr lang="et-EE" sz="6400" b="0" dirty="0">
                <a:solidFill>
                  <a:srgbClr val="000000"/>
                </a:solidFill>
              </a:rPr>
              <a:t>	</a:t>
            </a:r>
            <a:r>
              <a:rPr lang="et-EE" sz="7200" b="0" dirty="0">
                <a:solidFill>
                  <a:srgbClr val="000000"/>
                </a:solidFill>
              </a:rPr>
              <a:t>Siin hinnatakse eelkõige mõju, mis tekib BTT ja selle taristu eeldatavast ruumikasutustest (füüsilisest paiknemisest), mis muuhulgas võib tekitada barjääriefekte. Käsitletakse: </a:t>
            </a:r>
          </a:p>
          <a:p>
            <a:pPr lvl="1"/>
            <a:r>
              <a:rPr lang="et-EE" sz="6000" dirty="0">
                <a:solidFill>
                  <a:srgbClr val="000000"/>
                </a:solidFill>
                <a:latin typeface="Arial" panose="020B0604020202020204" pitchFamily="34" charset="0"/>
                <a:cs typeface="Arial" panose="020B0604020202020204" pitchFamily="34" charset="0"/>
              </a:rPr>
              <a:t>mõju maakasutusele, sh maa, mulla, pinnase ja maavarade kasutamisvõimalustele;</a:t>
            </a:r>
          </a:p>
          <a:p>
            <a:pPr lvl="1"/>
            <a:r>
              <a:rPr lang="et-EE" sz="6000" dirty="0">
                <a:solidFill>
                  <a:srgbClr val="000000"/>
                </a:solidFill>
                <a:latin typeface="Arial" panose="020B0604020202020204" pitchFamily="34" charset="0"/>
                <a:cs typeface="Arial" panose="020B0604020202020204" pitchFamily="34" charset="0"/>
              </a:rPr>
              <a:t>mõju põhja- ja pinnaveele (nt voolutakistused), sh maaparandussüsteemidele;</a:t>
            </a:r>
          </a:p>
          <a:p>
            <a:pPr lvl="1"/>
            <a:r>
              <a:rPr lang="et-EE" sz="6000" dirty="0">
                <a:solidFill>
                  <a:srgbClr val="000000"/>
                </a:solidFill>
                <a:latin typeface="Arial" panose="020B0604020202020204" pitchFamily="34" charset="0"/>
                <a:cs typeface="Arial" panose="020B0604020202020204" pitchFamily="34" charset="0"/>
              </a:rPr>
              <a:t>sotsiaalmajanduslik mõju, sh mõju varale, ettevõtlusele ja muudele tegevustele ning avalikule ruumile, sh liikumisvõimalustele; </a:t>
            </a:r>
          </a:p>
          <a:p>
            <a:pPr lvl="1"/>
            <a:r>
              <a:rPr lang="et-EE" sz="6000" dirty="0">
                <a:solidFill>
                  <a:srgbClr val="000000"/>
                </a:solidFill>
                <a:latin typeface="Arial" panose="020B0604020202020204" pitchFamily="34" charset="0"/>
                <a:cs typeface="Arial" panose="020B0604020202020204" pitchFamily="34" charset="0"/>
              </a:rPr>
              <a:t>mõju maismaa looduslikule mitmekesisusele, sh rohelisele võrgustikule, loomastikule ja taimestikule käitise piirkonnas;</a:t>
            </a:r>
          </a:p>
          <a:p>
            <a:pPr lvl="1"/>
            <a:r>
              <a:rPr lang="et-EE" sz="6000" dirty="0">
                <a:solidFill>
                  <a:srgbClr val="000000"/>
                </a:solidFill>
                <a:latin typeface="Arial" panose="020B0604020202020204" pitchFamily="34" charset="0"/>
                <a:cs typeface="Arial" panose="020B0604020202020204" pitchFamily="34" charset="0"/>
              </a:rPr>
              <a:t>mõju merele, sh merepõhjale ja sellega seotud taimestikule ja loomastikule</a:t>
            </a:r>
          </a:p>
          <a:p>
            <a:pPr lvl="1"/>
            <a:r>
              <a:rPr lang="et-EE" sz="6000" dirty="0">
                <a:solidFill>
                  <a:srgbClr val="000000"/>
                </a:solidFill>
                <a:latin typeface="Arial" panose="020B0604020202020204" pitchFamily="34" charset="0"/>
                <a:cs typeface="Arial" panose="020B0604020202020204" pitchFamily="34" charset="0"/>
              </a:rPr>
              <a:t>mõju kaitstavatele loodusobjektidele ja Natura 2000 aladele;</a:t>
            </a:r>
          </a:p>
          <a:p>
            <a:pPr lvl="1"/>
            <a:r>
              <a:rPr lang="et-EE" sz="6000" dirty="0">
                <a:solidFill>
                  <a:srgbClr val="000000"/>
                </a:solidFill>
                <a:latin typeface="Arial" panose="020B0604020202020204" pitchFamily="34" charset="0"/>
                <a:cs typeface="Arial" panose="020B0604020202020204" pitchFamily="34" charset="0"/>
              </a:rPr>
              <a:t>mõju maastikule, sh visuaalne mõju;</a:t>
            </a:r>
          </a:p>
          <a:p>
            <a:pPr lvl="1"/>
            <a:r>
              <a:rPr lang="et-EE" sz="6000" dirty="0">
                <a:solidFill>
                  <a:srgbClr val="000000"/>
                </a:solidFill>
                <a:latin typeface="Arial" panose="020B0604020202020204" pitchFamily="34" charset="0"/>
                <a:cs typeface="Arial" panose="020B0604020202020204" pitchFamily="34" charset="0"/>
              </a:rPr>
              <a:t>mõju kultuuripärandile.</a:t>
            </a:r>
          </a:p>
          <a:p>
            <a:endParaRPr lang="et-EE" sz="7200" b="0" dirty="0">
              <a:solidFill>
                <a:srgbClr val="000000"/>
              </a:solidFill>
            </a:endParaRPr>
          </a:p>
          <a:p>
            <a:r>
              <a:rPr lang="et-EE" sz="7200" b="0" dirty="0">
                <a:solidFill>
                  <a:srgbClr val="000000"/>
                </a:solidFill>
              </a:rPr>
              <a:t>Nende mõjude ulatus on eelkõige seotud BTT ja taristu </a:t>
            </a:r>
            <a:r>
              <a:rPr lang="et-EE" sz="7200" b="0" dirty="0" err="1">
                <a:solidFill>
                  <a:srgbClr val="000000"/>
                </a:solidFill>
              </a:rPr>
              <a:t>lähipiirkonnaga</a:t>
            </a:r>
            <a:r>
              <a:rPr lang="et-EE" sz="7200" b="0" dirty="0">
                <a:solidFill>
                  <a:srgbClr val="000000"/>
                </a:solidFill>
              </a:rPr>
              <a:t>. </a:t>
            </a:r>
            <a:endParaRPr lang="et-EE" dirty="0"/>
          </a:p>
        </p:txBody>
      </p:sp>
      <p:sp>
        <p:nvSpPr>
          <p:cNvPr id="3" name="Teksti kohatäide 2">
            <a:extLst>
              <a:ext uri="{FF2B5EF4-FFF2-40B4-BE49-F238E27FC236}">
                <a16:creationId xmlns:a16="http://schemas.microsoft.com/office/drawing/2014/main" id="{895818C7-47CB-451C-B302-0C9FCB5E24C2}"/>
              </a:ext>
            </a:extLst>
          </p:cNvPr>
          <p:cNvSpPr>
            <a:spLocks noGrp="1"/>
          </p:cNvSpPr>
          <p:nvPr>
            <p:ph type="body" sz="quarter" idx="11"/>
          </p:nvPr>
        </p:nvSpPr>
        <p:spPr>
          <a:xfrm>
            <a:off x="1254034" y="170332"/>
            <a:ext cx="8164670" cy="977153"/>
          </a:xfrm>
          <a:prstGeom prst="rect">
            <a:avLst/>
          </a:prstGeom>
        </p:spPr>
        <p:txBody>
          <a:bodyPr>
            <a:normAutofit/>
          </a:bodyPr>
          <a:lstStyle/>
          <a:p>
            <a:endParaRPr lang="en-GB" sz="2400" dirty="0"/>
          </a:p>
          <a:p>
            <a:r>
              <a:rPr lang="et-EE" sz="2800" b="1" dirty="0">
                <a:solidFill>
                  <a:srgbClr val="87112E"/>
                </a:solidFill>
              </a:rPr>
              <a:t>Mõjude hindamine – valdkonnad</a:t>
            </a:r>
          </a:p>
        </p:txBody>
      </p:sp>
      <p:pic>
        <p:nvPicPr>
          <p:cNvPr id="4" name="Pilt 3">
            <a:extLst>
              <a:ext uri="{FF2B5EF4-FFF2-40B4-BE49-F238E27FC236}">
                <a16:creationId xmlns:a16="http://schemas.microsoft.com/office/drawing/2014/main" id="{DB7301AD-1161-4C1F-B007-861D8EF8461B}"/>
              </a:ext>
            </a:extLst>
          </p:cNvPr>
          <p:cNvPicPr>
            <a:picLocks noChangeAspect="1"/>
          </p:cNvPicPr>
          <p:nvPr/>
        </p:nvPicPr>
        <p:blipFill>
          <a:blip r:embed="rId2"/>
          <a:stretch>
            <a:fillRect/>
          </a:stretch>
        </p:blipFill>
        <p:spPr>
          <a:xfrm>
            <a:off x="3429936" y="5936303"/>
            <a:ext cx="1147483" cy="455177"/>
          </a:xfrm>
          <a:prstGeom prst="rect">
            <a:avLst/>
          </a:prstGeom>
        </p:spPr>
      </p:pic>
    </p:spTree>
    <p:extLst>
      <p:ext uri="{BB962C8B-B14F-4D97-AF65-F5344CB8AC3E}">
        <p14:creationId xmlns:p14="http://schemas.microsoft.com/office/powerpoint/2010/main" val="32810288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 kohatäide 1">
            <a:extLst>
              <a:ext uri="{FF2B5EF4-FFF2-40B4-BE49-F238E27FC236}">
                <a16:creationId xmlns:a16="http://schemas.microsoft.com/office/drawing/2014/main" id="{939E6020-55E3-4D42-87F1-CB4AF46D19DB}"/>
              </a:ext>
            </a:extLst>
          </p:cNvPr>
          <p:cNvSpPr>
            <a:spLocks noGrp="1"/>
          </p:cNvSpPr>
          <p:nvPr>
            <p:ph type="body" sz="quarter" idx="10"/>
          </p:nvPr>
        </p:nvSpPr>
        <p:spPr>
          <a:xfrm>
            <a:off x="648312" y="537882"/>
            <a:ext cx="10223863" cy="5853598"/>
          </a:xfrm>
        </p:spPr>
        <p:txBody>
          <a:bodyPr>
            <a:normAutofit fontScale="25000" lnSpcReduction="20000"/>
          </a:bodyPr>
          <a:lstStyle/>
          <a:p>
            <a:r>
              <a:rPr lang="en-GB" sz="6400" b="0" dirty="0">
                <a:solidFill>
                  <a:srgbClr val="000000"/>
                </a:solidFill>
              </a:rPr>
              <a:t>	</a:t>
            </a:r>
            <a:endParaRPr lang="et-EE" sz="6400" b="0" dirty="0">
              <a:solidFill>
                <a:srgbClr val="000000"/>
              </a:solidFill>
            </a:endParaRPr>
          </a:p>
          <a:p>
            <a:pPr lvl="1"/>
            <a:r>
              <a:rPr lang="et-EE" sz="6400" dirty="0">
                <a:solidFill>
                  <a:srgbClr val="000000"/>
                </a:solidFill>
                <a:latin typeface="Arial" panose="020B0604020202020204" pitchFamily="34" charset="0"/>
                <a:cs typeface="Arial" panose="020B0604020202020204" pitchFamily="34" charset="0"/>
              </a:rPr>
              <a:t>Ressursside hankimise mõju: eelkõige puit (Eestist ja Lätist, Leedust) ja vesi (eeldatavalt piirkondlik mõju). Antakse hinnang ressursside kättesaadavusele alternatiivsetest allikatest ja riskide maandamise meetmete asjakohasusele. </a:t>
            </a:r>
            <a:r>
              <a:rPr lang="en-GB" sz="6400" dirty="0">
                <a:solidFill>
                  <a:srgbClr val="000000"/>
                </a:solidFill>
                <a:latin typeface="Arial" panose="020B0604020202020204" pitchFamily="34" charset="0"/>
                <a:cs typeface="Arial" panose="020B0604020202020204" pitchFamily="34" charset="0"/>
              </a:rPr>
              <a:t>A</a:t>
            </a:r>
            <a:r>
              <a:rPr lang="et-EE" sz="6400" dirty="0" err="1">
                <a:solidFill>
                  <a:srgbClr val="000000"/>
                </a:solidFill>
                <a:latin typeface="Arial" panose="020B0604020202020204" pitchFamily="34" charset="0"/>
                <a:cs typeface="Arial" panose="020B0604020202020204" pitchFamily="34" charset="0"/>
              </a:rPr>
              <a:t>rvestatakse</a:t>
            </a:r>
            <a:r>
              <a:rPr lang="et-EE" sz="6400" dirty="0">
                <a:solidFill>
                  <a:srgbClr val="000000"/>
                </a:solidFill>
                <a:latin typeface="Arial" panose="020B0604020202020204" pitchFamily="34" charset="0"/>
                <a:cs typeface="Arial" panose="020B0604020202020204" pitchFamily="34" charset="0"/>
              </a:rPr>
              <a:t>, et samale ressursile võivad pretendeerida teised tegevused</a:t>
            </a:r>
            <a:r>
              <a:rPr lang="en-GB" sz="6400" dirty="0">
                <a:solidFill>
                  <a:srgbClr val="000000"/>
                </a:solidFill>
                <a:latin typeface="Arial" panose="020B0604020202020204" pitchFamily="34" charset="0"/>
                <a:cs typeface="Arial" panose="020B0604020202020204" pitchFamily="34" charset="0"/>
              </a:rPr>
              <a:t>.</a:t>
            </a:r>
          </a:p>
          <a:p>
            <a:pPr lvl="1"/>
            <a:r>
              <a:rPr lang="et-EE" sz="6400" dirty="0">
                <a:solidFill>
                  <a:srgbClr val="000000"/>
                </a:solidFill>
                <a:latin typeface="Arial" panose="020B0604020202020204" pitchFamily="34" charset="0"/>
                <a:cs typeface="Arial" panose="020B0604020202020204" pitchFamily="34" charset="0"/>
              </a:rPr>
              <a:t>Õhuheitmete, sh lõhn ja müra mõju välisõhu kvaliteedile, hõlmab nii BTT käitamise kui toorme ja toodangu transpordi (eeldatavalt piirkondlik mõju).</a:t>
            </a:r>
          </a:p>
          <a:p>
            <a:pPr lvl="1"/>
            <a:r>
              <a:rPr lang="et-EE" sz="6400" dirty="0">
                <a:solidFill>
                  <a:srgbClr val="000000"/>
                </a:solidFill>
                <a:latin typeface="Arial" panose="020B0604020202020204" pitchFamily="34" charset="0"/>
                <a:cs typeface="Arial" panose="020B0604020202020204" pitchFamily="34" charset="0"/>
              </a:rPr>
              <a:t>Mõju kliimale (eelkõige globaalse tasandi mõju), kavandatud tegevuse kliimakindlus (kohaliku tasandi mõju). Hinnatakse muuhulgas kasvuhoonegaaside heite muutust (kohaliku tasandi mõju).</a:t>
            </a:r>
          </a:p>
          <a:p>
            <a:pPr lvl="1"/>
            <a:r>
              <a:rPr lang="et-EE" sz="6400" dirty="0">
                <a:solidFill>
                  <a:srgbClr val="000000"/>
                </a:solidFill>
                <a:latin typeface="Arial" panose="020B0604020202020204" pitchFamily="34" charset="0"/>
                <a:cs typeface="Arial" panose="020B0604020202020204" pitchFamily="34" charset="0"/>
              </a:rPr>
              <a:t>Saasteainete heide vette ja pinnasesse, selle mõju vee ja pinnase kvaliteedile (eeldatavalt piirkondlik mõju). Kuna BTT heitvesi kavatsetakse juhtida Soome lahte, tuleb kindlaks teha võimalik piiriülene mõju. Hinnatakse täiendava reostuskoormuse mõju merekeskkonnale (nii vee keemiale, hapnikutingimustele kui elustikule), sh arvestades, et Soome lahe keskkonnaseisund ei vasta ’hea’ seisundiklassi tingimustele. Seetõttu hinnatakse muuhulgas veekaitse eesmärkide erandite kohaldamise vajadust ning tegevuse vastavust erandi tingimustele.</a:t>
            </a:r>
          </a:p>
          <a:p>
            <a:pPr lvl="1"/>
            <a:r>
              <a:rPr lang="et-EE" sz="6400" dirty="0">
                <a:solidFill>
                  <a:srgbClr val="000000"/>
                </a:solidFill>
                <a:latin typeface="Arial" panose="020B0604020202020204" pitchFamily="34" charset="0"/>
                <a:cs typeface="Arial" panose="020B0604020202020204" pitchFamily="34" charset="0"/>
              </a:rPr>
              <a:t>Jäätmeteke ja erinevate jäätmete käitluse mõjud, sh hinnang kõrvalsaaduste kasutamisvõimalustele (eeldatavalt piirkondlik mõju).</a:t>
            </a:r>
          </a:p>
          <a:p>
            <a:pPr lvl="1"/>
            <a:r>
              <a:rPr lang="et-EE" sz="6400" dirty="0">
                <a:solidFill>
                  <a:srgbClr val="000000"/>
                </a:solidFill>
                <a:latin typeface="Arial" panose="020B0604020202020204" pitchFamily="34" charset="0"/>
                <a:cs typeface="Arial" panose="020B0604020202020204" pitchFamily="34" charset="0"/>
              </a:rPr>
              <a:t>Mõju inimeste tervisele ja heaolule (eeldatavalt piirkondlik mõju).</a:t>
            </a:r>
          </a:p>
          <a:p>
            <a:pPr lvl="1"/>
            <a:r>
              <a:rPr lang="et-EE" sz="6400" dirty="0">
                <a:solidFill>
                  <a:srgbClr val="000000"/>
                </a:solidFill>
                <a:latin typeface="Arial" panose="020B0604020202020204" pitchFamily="34" charset="0"/>
                <a:cs typeface="Arial" panose="020B0604020202020204" pitchFamily="34" charset="0"/>
              </a:rPr>
              <a:t>Avariiolukordade esinemine ja nende mõju, sh kemikaalide käitlemisega seotud õnnetused (asukohas ja lähiümbruses avalduv mõju).</a:t>
            </a:r>
          </a:p>
        </p:txBody>
      </p:sp>
      <p:sp>
        <p:nvSpPr>
          <p:cNvPr id="3" name="Teksti kohatäide 2">
            <a:extLst>
              <a:ext uri="{FF2B5EF4-FFF2-40B4-BE49-F238E27FC236}">
                <a16:creationId xmlns:a16="http://schemas.microsoft.com/office/drawing/2014/main" id="{895818C7-47CB-451C-B302-0C9FCB5E24C2}"/>
              </a:ext>
            </a:extLst>
          </p:cNvPr>
          <p:cNvSpPr>
            <a:spLocks noGrp="1"/>
          </p:cNvSpPr>
          <p:nvPr>
            <p:ph type="body" sz="quarter" idx="11"/>
          </p:nvPr>
        </p:nvSpPr>
        <p:spPr>
          <a:xfrm>
            <a:off x="1184365" y="219746"/>
            <a:ext cx="8086293" cy="977153"/>
          </a:xfrm>
          <a:prstGeom prst="rect">
            <a:avLst/>
          </a:prstGeom>
        </p:spPr>
        <p:txBody>
          <a:bodyPr>
            <a:normAutofit/>
          </a:bodyPr>
          <a:lstStyle/>
          <a:p>
            <a:endParaRPr lang="en-GB" sz="2400" dirty="0"/>
          </a:p>
          <a:p>
            <a:r>
              <a:rPr lang="en-GB" sz="2400" b="1" dirty="0"/>
              <a:t>2</a:t>
            </a:r>
            <a:r>
              <a:rPr lang="et-EE" sz="2400" b="1" dirty="0"/>
              <a:t>. BTT kasutusaegsed mõjud</a:t>
            </a:r>
          </a:p>
        </p:txBody>
      </p:sp>
      <p:pic>
        <p:nvPicPr>
          <p:cNvPr id="4" name="Pilt 3">
            <a:extLst>
              <a:ext uri="{FF2B5EF4-FFF2-40B4-BE49-F238E27FC236}">
                <a16:creationId xmlns:a16="http://schemas.microsoft.com/office/drawing/2014/main" id="{DB7301AD-1161-4C1F-B007-861D8EF8461B}"/>
              </a:ext>
            </a:extLst>
          </p:cNvPr>
          <p:cNvPicPr>
            <a:picLocks noChangeAspect="1"/>
          </p:cNvPicPr>
          <p:nvPr/>
        </p:nvPicPr>
        <p:blipFill>
          <a:blip r:embed="rId2"/>
          <a:stretch>
            <a:fillRect/>
          </a:stretch>
        </p:blipFill>
        <p:spPr>
          <a:xfrm>
            <a:off x="3429936" y="5936303"/>
            <a:ext cx="1147483" cy="455177"/>
          </a:xfrm>
          <a:prstGeom prst="rect">
            <a:avLst/>
          </a:prstGeom>
        </p:spPr>
      </p:pic>
    </p:spTree>
    <p:extLst>
      <p:ext uri="{BB962C8B-B14F-4D97-AF65-F5344CB8AC3E}">
        <p14:creationId xmlns:p14="http://schemas.microsoft.com/office/powerpoint/2010/main" val="2032923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 kohatäide 1">
            <a:extLst>
              <a:ext uri="{FF2B5EF4-FFF2-40B4-BE49-F238E27FC236}">
                <a16:creationId xmlns:a16="http://schemas.microsoft.com/office/drawing/2014/main" id="{939E6020-55E3-4D42-87F1-CB4AF46D19DB}"/>
              </a:ext>
            </a:extLst>
          </p:cNvPr>
          <p:cNvSpPr>
            <a:spLocks noGrp="1"/>
          </p:cNvSpPr>
          <p:nvPr>
            <p:ph type="body" sz="quarter" idx="10"/>
          </p:nvPr>
        </p:nvSpPr>
        <p:spPr>
          <a:xfrm>
            <a:off x="1075032" y="1436020"/>
            <a:ext cx="9370423" cy="4500283"/>
          </a:xfrm>
        </p:spPr>
        <p:txBody>
          <a:bodyPr>
            <a:normAutofit/>
          </a:bodyPr>
          <a:lstStyle/>
          <a:p>
            <a:r>
              <a:rPr lang="et-EE" sz="1800" b="0" dirty="0">
                <a:solidFill>
                  <a:srgbClr val="000000"/>
                </a:solidFill>
              </a:rPr>
              <a:t>Võib eeldada, et BTT tegevuse lõpetamise järgselt jääb ala tööstuslikku kasutusse.</a:t>
            </a:r>
          </a:p>
          <a:p>
            <a:r>
              <a:rPr lang="et-EE" sz="1800" b="0" dirty="0">
                <a:solidFill>
                  <a:srgbClr val="000000"/>
                </a:solidFill>
              </a:rPr>
              <a:t>Siiski tuleb arvestada, kuidas mõjutab tehase tegevuse lõpetamine piirkonna</a:t>
            </a:r>
          </a:p>
          <a:p>
            <a:r>
              <a:rPr lang="et-EE" sz="1800" b="0" dirty="0">
                <a:solidFill>
                  <a:srgbClr val="000000"/>
                </a:solidFill>
              </a:rPr>
              <a:t>veerežiimi, kui Ojamaa kaevandus veel tegutseb. Teisalt on vaja hinnata olukorda ja</a:t>
            </a:r>
          </a:p>
          <a:p>
            <a:r>
              <a:rPr lang="et-EE" sz="1800" b="0" dirty="0">
                <a:solidFill>
                  <a:srgbClr val="000000"/>
                </a:solidFill>
              </a:rPr>
              <a:t>võimalikke mõjusid, kui Ojamaa kaevandus lõpetab tegevuse. </a:t>
            </a:r>
            <a:endParaRPr lang="en-GB" sz="1800" b="0" dirty="0">
              <a:solidFill>
                <a:srgbClr val="000000"/>
              </a:solidFill>
            </a:endParaRPr>
          </a:p>
          <a:p>
            <a:endParaRPr lang="et-EE" sz="1800" b="0" dirty="0">
              <a:solidFill>
                <a:srgbClr val="000000"/>
              </a:solidFill>
            </a:endParaRPr>
          </a:p>
          <a:p>
            <a:r>
              <a:rPr lang="et-EE" sz="1800" b="0" dirty="0">
                <a:solidFill>
                  <a:srgbClr val="000000"/>
                </a:solidFill>
              </a:rPr>
              <a:t>Hinnatakse ka olukorda, kui ala peaks tööstuslikust kasutusest välja langema. Sel</a:t>
            </a:r>
          </a:p>
          <a:p>
            <a:r>
              <a:rPr lang="et-EE" sz="1800" b="0" dirty="0">
                <a:solidFill>
                  <a:srgbClr val="000000"/>
                </a:solidFill>
              </a:rPr>
              <a:t>juhul on aluseks töötusheite seaduse § 58 sätted käitise tegevuse lõpetamisest. </a:t>
            </a:r>
          </a:p>
          <a:p>
            <a:r>
              <a:rPr lang="et-EE" sz="1800" b="0" dirty="0">
                <a:solidFill>
                  <a:srgbClr val="000000"/>
                </a:solidFill>
              </a:rPr>
              <a:t>	</a:t>
            </a:r>
          </a:p>
          <a:p>
            <a:r>
              <a:rPr lang="et-EE" sz="1800" b="0" dirty="0">
                <a:solidFill>
                  <a:srgbClr val="000000"/>
                </a:solidFill>
              </a:rPr>
              <a:t>Rakendatavad meetmed peavad tagama, et tegevuskoht ei avaldaks selle tegevuse</a:t>
            </a:r>
          </a:p>
          <a:p>
            <a:r>
              <a:rPr lang="et-EE" sz="1800" b="0" dirty="0">
                <a:solidFill>
                  <a:srgbClr val="000000"/>
                </a:solidFill>
              </a:rPr>
              <a:t>lõpetamise ajal kindlaksmääratud või heakskiidetud tulevast kasutamisviisi</a:t>
            </a:r>
          </a:p>
          <a:p>
            <a:r>
              <a:rPr lang="et-EE" sz="1800" b="0" dirty="0">
                <a:solidFill>
                  <a:srgbClr val="000000"/>
                </a:solidFill>
              </a:rPr>
              <a:t>arvestades olulist ebasoodsat mõju keskkonnale, inimese tervisele, heaolule, varale</a:t>
            </a:r>
          </a:p>
          <a:p>
            <a:r>
              <a:rPr lang="et-EE" sz="1800" b="0" dirty="0">
                <a:solidFill>
                  <a:srgbClr val="000000"/>
                </a:solidFill>
              </a:rPr>
              <a:t>ja kultuuripärandile.</a:t>
            </a:r>
          </a:p>
        </p:txBody>
      </p:sp>
      <p:sp>
        <p:nvSpPr>
          <p:cNvPr id="3" name="Teksti kohatäide 2">
            <a:extLst>
              <a:ext uri="{FF2B5EF4-FFF2-40B4-BE49-F238E27FC236}">
                <a16:creationId xmlns:a16="http://schemas.microsoft.com/office/drawing/2014/main" id="{895818C7-47CB-451C-B302-0C9FCB5E24C2}"/>
              </a:ext>
            </a:extLst>
          </p:cNvPr>
          <p:cNvSpPr>
            <a:spLocks noGrp="1"/>
          </p:cNvSpPr>
          <p:nvPr>
            <p:ph type="body" sz="quarter" idx="11"/>
          </p:nvPr>
        </p:nvSpPr>
        <p:spPr>
          <a:xfrm>
            <a:off x="1236617" y="192618"/>
            <a:ext cx="8208212" cy="977153"/>
          </a:xfrm>
          <a:prstGeom prst="rect">
            <a:avLst/>
          </a:prstGeom>
        </p:spPr>
        <p:txBody>
          <a:bodyPr>
            <a:normAutofit/>
          </a:bodyPr>
          <a:lstStyle/>
          <a:p>
            <a:endParaRPr lang="en-GB" sz="2400" dirty="0"/>
          </a:p>
          <a:p>
            <a:r>
              <a:rPr lang="en-GB" sz="2400" b="1" dirty="0"/>
              <a:t>3</a:t>
            </a:r>
            <a:r>
              <a:rPr lang="et-EE" sz="2400" b="1" dirty="0"/>
              <a:t>. Tegevuse lõpetamise mõju</a:t>
            </a:r>
          </a:p>
        </p:txBody>
      </p:sp>
      <p:pic>
        <p:nvPicPr>
          <p:cNvPr id="4" name="Pilt 3">
            <a:extLst>
              <a:ext uri="{FF2B5EF4-FFF2-40B4-BE49-F238E27FC236}">
                <a16:creationId xmlns:a16="http://schemas.microsoft.com/office/drawing/2014/main" id="{DB7301AD-1161-4C1F-B007-861D8EF8461B}"/>
              </a:ext>
            </a:extLst>
          </p:cNvPr>
          <p:cNvPicPr>
            <a:picLocks noChangeAspect="1"/>
          </p:cNvPicPr>
          <p:nvPr/>
        </p:nvPicPr>
        <p:blipFill>
          <a:blip r:embed="rId2"/>
          <a:stretch>
            <a:fillRect/>
          </a:stretch>
        </p:blipFill>
        <p:spPr>
          <a:xfrm>
            <a:off x="3429936" y="5936303"/>
            <a:ext cx="1147483" cy="455177"/>
          </a:xfrm>
          <a:prstGeom prst="rect">
            <a:avLst/>
          </a:prstGeom>
        </p:spPr>
      </p:pic>
    </p:spTree>
    <p:extLst>
      <p:ext uri="{BB962C8B-B14F-4D97-AF65-F5344CB8AC3E}">
        <p14:creationId xmlns:p14="http://schemas.microsoft.com/office/powerpoint/2010/main" val="26679800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 kohatäide 1">
            <a:extLst>
              <a:ext uri="{FF2B5EF4-FFF2-40B4-BE49-F238E27FC236}">
                <a16:creationId xmlns:a16="http://schemas.microsoft.com/office/drawing/2014/main" id="{939E6020-55E3-4D42-87F1-CB4AF46D19DB}"/>
              </a:ext>
            </a:extLst>
          </p:cNvPr>
          <p:cNvSpPr>
            <a:spLocks noGrp="1"/>
          </p:cNvSpPr>
          <p:nvPr>
            <p:ph type="body" sz="quarter" idx="10"/>
          </p:nvPr>
        </p:nvSpPr>
        <p:spPr>
          <a:xfrm>
            <a:off x="1005364" y="1401916"/>
            <a:ext cx="9509759" cy="4358332"/>
          </a:xfrm>
        </p:spPr>
        <p:txBody>
          <a:bodyPr>
            <a:normAutofit fontScale="25000" lnSpcReduction="20000"/>
          </a:bodyPr>
          <a:lstStyle/>
          <a:p>
            <a:r>
              <a:rPr lang="en-GB" sz="6400" b="0" dirty="0">
                <a:solidFill>
                  <a:srgbClr val="000000"/>
                </a:solidFill>
              </a:rPr>
              <a:t>	</a:t>
            </a:r>
            <a:r>
              <a:rPr lang="et-EE" sz="7200" b="0" dirty="0">
                <a:solidFill>
                  <a:srgbClr val="000000"/>
                </a:solidFill>
              </a:rPr>
              <a:t>Keskkonnamõju hindamise käigus antavaid hinnanguid või hinnangute osaks olevaid modelleerimisi (nt müra modelleerimine, õhusaasteallikate modelleerimine) ei käsitleta eraldi uuringutena, nende läbiviimise vajadusega on arvestatud hindamise töömahus.</a:t>
            </a:r>
          </a:p>
          <a:p>
            <a:r>
              <a:rPr lang="et-EE" sz="6400" b="0" dirty="0">
                <a:solidFill>
                  <a:srgbClr val="000000"/>
                </a:solidFill>
              </a:rPr>
              <a:t>	Läbiviidavad uuringud: 	</a:t>
            </a:r>
          </a:p>
          <a:p>
            <a:pPr lvl="1"/>
            <a:r>
              <a:rPr lang="et-EE" sz="6400" dirty="0">
                <a:solidFill>
                  <a:srgbClr val="000000"/>
                </a:solidFill>
                <a:latin typeface="Arial" panose="020B0604020202020204" pitchFamily="34" charset="0"/>
                <a:cs typeface="Arial" panose="020B0604020202020204" pitchFamily="34" charset="0"/>
              </a:rPr>
              <a:t>Loodusväärtuste inventuur (välitööd kaitstavate loodusobjektide paiknemise täpsustamiseks) tehase ja taristuühenduste võimalikes asukohtades.</a:t>
            </a:r>
          </a:p>
          <a:p>
            <a:pPr lvl="1"/>
            <a:r>
              <a:rPr lang="et-EE" sz="6400" dirty="0">
                <a:solidFill>
                  <a:srgbClr val="000000"/>
                </a:solidFill>
                <a:latin typeface="Arial" panose="020B0604020202020204" pitchFamily="34" charset="0"/>
                <a:cs typeface="Arial" panose="020B0604020202020204" pitchFamily="34" charset="0"/>
              </a:rPr>
              <a:t>Hoonestuse ja muude tundlikke objektide inventuur (selgitamaks välja registris mittekajastuvate ehitiste, varede jms olemasolu) tehase ja taristuühenduste võimalikes asukohtades ning nende lähiümbruses.</a:t>
            </a:r>
          </a:p>
          <a:p>
            <a:pPr lvl="1"/>
            <a:r>
              <a:rPr lang="et-EE" sz="6400" dirty="0">
                <a:solidFill>
                  <a:srgbClr val="000000"/>
                </a:solidFill>
                <a:latin typeface="Arial" panose="020B0604020202020204" pitchFamily="34" charset="0"/>
                <a:cs typeface="Arial" panose="020B0604020202020204" pitchFamily="34" charset="0"/>
              </a:rPr>
              <a:t>Hüdrogeoloogilise uuringu koostamine Ojamaa kaevanduse piirkonnas (EGT koostatud mudeli baasil), kui osa väljapumbatavat kaevandusvett suunatakse loodusliku veehaarde asemel kavandatava tehase kaudu meresuublasse.</a:t>
            </a:r>
          </a:p>
          <a:p>
            <a:pPr lvl="1"/>
            <a:r>
              <a:rPr lang="et-EE" sz="6400" dirty="0">
                <a:solidFill>
                  <a:srgbClr val="000000"/>
                </a:solidFill>
                <a:latin typeface="Arial" panose="020B0604020202020204" pitchFamily="34" charset="0"/>
                <a:cs typeface="Arial" panose="020B0604020202020204" pitchFamily="34" charset="0"/>
              </a:rPr>
              <a:t>Meresuubla kollektori rajamise mõjude väljaselgitamiseks merelistele protsessidele, ökosüsteemidele jms. vajalikud uuringud. </a:t>
            </a:r>
          </a:p>
          <a:p>
            <a:pPr lvl="1"/>
            <a:r>
              <a:rPr lang="et-EE" sz="6400" dirty="0">
                <a:solidFill>
                  <a:srgbClr val="000000"/>
                </a:solidFill>
                <a:latin typeface="Arial" panose="020B0604020202020204" pitchFamily="34" charset="0"/>
                <a:cs typeface="Arial" panose="020B0604020202020204" pitchFamily="34" charset="0"/>
              </a:rPr>
              <a:t>Meresuubla seisundi uuringud, mis on vajalikud veemajanduskavas toodud eesmärkide saavutamise ja suublale avalduva mõju hindamiseks.</a:t>
            </a:r>
          </a:p>
          <a:p>
            <a:pPr lvl="1"/>
            <a:r>
              <a:rPr lang="et-EE" sz="6400" dirty="0">
                <a:solidFill>
                  <a:srgbClr val="000000"/>
                </a:solidFill>
                <a:latin typeface="Arial" panose="020B0604020202020204" pitchFamily="34" charset="0"/>
                <a:cs typeface="Arial" panose="020B0604020202020204" pitchFamily="34" charset="0"/>
              </a:rPr>
              <a:t>Natura 2000 eelhindamine ja vajadusel asjakohane hindamine</a:t>
            </a:r>
          </a:p>
        </p:txBody>
      </p:sp>
      <p:sp>
        <p:nvSpPr>
          <p:cNvPr id="3" name="Teksti kohatäide 2">
            <a:extLst>
              <a:ext uri="{FF2B5EF4-FFF2-40B4-BE49-F238E27FC236}">
                <a16:creationId xmlns:a16="http://schemas.microsoft.com/office/drawing/2014/main" id="{895818C7-47CB-451C-B302-0C9FCB5E24C2}"/>
              </a:ext>
            </a:extLst>
          </p:cNvPr>
          <p:cNvSpPr>
            <a:spLocks noGrp="1"/>
          </p:cNvSpPr>
          <p:nvPr>
            <p:ph type="body" sz="quarter" idx="11"/>
          </p:nvPr>
        </p:nvSpPr>
        <p:spPr>
          <a:xfrm>
            <a:off x="1306286" y="248709"/>
            <a:ext cx="8199504" cy="977153"/>
          </a:xfrm>
          <a:prstGeom prst="rect">
            <a:avLst/>
          </a:prstGeom>
        </p:spPr>
        <p:txBody>
          <a:bodyPr>
            <a:normAutofit lnSpcReduction="10000"/>
          </a:bodyPr>
          <a:lstStyle/>
          <a:p>
            <a:endParaRPr lang="en-GB" sz="2400" dirty="0"/>
          </a:p>
          <a:p>
            <a:r>
              <a:rPr lang="et-EE" sz="3200" b="1" dirty="0">
                <a:solidFill>
                  <a:srgbClr val="87112E"/>
                </a:solidFill>
              </a:rPr>
              <a:t>Läbiviidavad uuringud</a:t>
            </a:r>
          </a:p>
        </p:txBody>
      </p:sp>
      <p:pic>
        <p:nvPicPr>
          <p:cNvPr id="4" name="Pilt 3">
            <a:extLst>
              <a:ext uri="{FF2B5EF4-FFF2-40B4-BE49-F238E27FC236}">
                <a16:creationId xmlns:a16="http://schemas.microsoft.com/office/drawing/2014/main" id="{DB7301AD-1161-4C1F-B007-861D8EF8461B}"/>
              </a:ext>
            </a:extLst>
          </p:cNvPr>
          <p:cNvPicPr>
            <a:picLocks noChangeAspect="1"/>
          </p:cNvPicPr>
          <p:nvPr/>
        </p:nvPicPr>
        <p:blipFill>
          <a:blip r:embed="rId2"/>
          <a:stretch>
            <a:fillRect/>
          </a:stretch>
        </p:blipFill>
        <p:spPr>
          <a:xfrm>
            <a:off x="3429936" y="5936303"/>
            <a:ext cx="1147483" cy="455177"/>
          </a:xfrm>
          <a:prstGeom prst="rect">
            <a:avLst/>
          </a:prstGeom>
        </p:spPr>
      </p:pic>
    </p:spTree>
    <p:extLst>
      <p:ext uri="{BB962C8B-B14F-4D97-AF65-F5344CB8AC3E}">
        <p14:creationId xmlns:p14="http://schemas.microsoft.com/office/powerpoint/2010/main" val="39285876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 kohatäide 1">
            <a:extLst>
              <a:ext uri="{FF2B5EF4-FFF2-40B4-BE49-F238E27FC236}">
                <a16:creationId xmlns:a16="http://schemas.microsoft.com/office/drawing/2014/main" id="{939E6020-55E3-4D42-87F1-CB4AF46D19DB}"/>
              </a:ext>
            </a:extLst>
          </p:cNvPr>
          <p:cNvSpPr>
            <a:spLocks noGrp="1"/>
          </p:cNvSpPr>
          <p:nvPr>
            <p:ph type="body" sz="quarter" idx="10"/>
          </p:nvPr>
        </p:nvSpPr>
        <p:spPr>
          <a:xfrm>
            <a:off x="957467" y="1183163"/>
            <a:ext cx="9605554" cy="4635408"/>
          </a:xfrm>
        </p:spPr>
        <p:txBody>
          <a:bodyPr>
            <a:normAutofit fontScale="25000" lnSpcReduction="20000"/>
          </a:bodyPr>
          <a:lstStyle/>
          <a:p>
            <a:pPr marL="857262" indent="-857262">
              <a:buFontTx/>
              <a:buChar char="-"/>
            </a:pPr>
            <a:r>
              <a:rPr lang="et-EE" sz="6400" b="0" dirty="0">
                <a:solidFill>
                  <a:srgbClr val="000000"/>
                </a:solidFill>
              </a:rPr>
              <a:t>Liikuvuse uuring ja liiklusmudel - koostatakse tehase potentsiaalsete asukohtade jaoks toorme ja toodangu peamiste veosuundade ja koondumispunktide (sadam, raudtee, maantee) modelleerimine, samuti analüüsitakse perspektiivse tööjõu liikumisvõimalusi.</a:t>
            </a:r>
          </a:p>
          <a:p>
            <a:pPr marL="0" indent="0"/>
            <a:r>
              <a:rPr lang="et-EE" sz="6400" b="0" dirty="0">
                <a:solidFill>
                  <a:srgbClr val="000000"/>
                </a:solidFill>
              </a:rPr>
              <a:t> </a:t>
            </a:r>
            <a:r>
              <a:rPr lang="en-GB" sz="6400" b="0" dirty="0">
                <a:solidFill>
                  <a:srgbClr val="000000"/>
                </a:solidFill>
              </a:rPr>
              <a:t>	</a:t>
            </a:r>
          </a:p>
          <a:p>
            <a:r>
              <a:rPr lang="et-EE" sz="6400" b="0" dirty="0">
                <a:solidFill>
                  <a:srgbClr val="000000"/>
                </a:solidFill>
              </a:rPr>
              <a:t>Uuringu tulemuste ja liiklusmudeli alusel:</a:t>
            </a:r>
          </a:p>
          <a:p>
            <a:pPr lvl="1"/>
            <a:r>
              <a:rPr lang="et-EE" sz="6400" dirty="0">
                <a:solidFill>
                  <a:srgbClr val="000000"/>
                </a:solidFill>
                <a:latin typeface="Arial" panose="020B0604020202020204" pitchFamily="34" charset="0"/>
                <a:cs typeface="Arial" panose="020B0604020202020204" pitchFamily="34" charset="0"/>
              </a:rPr>
              <a:t>hinnatakse igast potentsiaalsest asukohast lähtuvalt olemasoleva </a:t>
            </a:r>
            <a:r>
              <a:rPr lang="et-EE" sz="6400" dirty="0" err="1">
                <a:solidFill>
                  <a:srgbClr val="000000"/>
                </a:solidFill>
                <a:latin typeface="Arial" panose="020B0604020202020204" pitchFamily="34" charset="0"/>
                <a:cs typeface="Arial" panose="020B0604020202020204" pitchFamily="34" charset="0"/>
              </a:rPr>
              <a:t>teedevõrgu</a:t>
            </a:r>
            <a:r>
              <a:rPr lang="et-EE" sz="6400" dirty="0">
                <a:solidFill>
                  <a:srgbClr val="000000"/>
                </a:solidFill>
                <a:latin typeface="Arial" panose="020B0604020202020204" pitchFamily="34" charset="0"/>
                <a:cs typeface="Arial" panose="020B0604020202020204" pitchFamily="34" charset="0"/>
              </a:rPr>
              <a:t> läbilaskevõime ning gabariidi sobivust tehase teenindamiseks (ennekõike tugi- ja </a:t>
            </a:r>
            <a:r>
              <a:rPr lang="et-EE" sz="6400" dirty="0" err="1">
                <a:solidFill>
                  <a:srgbClr val="000000"/>
                </a:solidFill>
                <a:latin typeface="Arial" panose="020B0604020202020204" pitchFamily="34" charset="0"/>
                <a:cs typeface="Arial" panose="020B0604020202020204" pitchFamily="34" charset="0"/>
              </a:rPr>
              <a:t>kõrvalmaanteede</a:t>
            </a:r>
            <a:r>
              <a:rPr lang="et-EE" sz="6400" dirty="0">
                <a:solidFill>
                  <a:srgbClr val="000000"/>
                </a:solidFill>
                <a:latin typeface="Arial" panose="020B0604020202020204" pitchFamily="34" charset="0"/>
                <a:cs typeface="Arial" panose="020B0604020202020204" pitchFamily="34" charset="0"/>
              </a:rPr>
              <a:t> korral), vajadust teede laiendamiseks, sh tee klassi muutmist ja ohutuse tagamiseks kergliiklusteede rajamise vajadust;</a:t>
            </a:r>
          </a:p>
          <a:p>
            <a:pPr lvl="1"/>
            <a:r>
              <a:rPr lang="et-EE" sz="6400" dirty="0">
                <a:solidFill>
                  <a:srgbClr val="000000"/>
                </a:solidFill>
                <a:latin typeface="Arial" panose="020B0604020202020204" pitchFamily="34" charset="0"/>
                <a:cs typeface="Arial" panose="020B0604020202020204" pitchFamily="34" charset="0"/>
              </a:rPr>
              <a:t>modelleeritakse müra kohtades, kus võib eeldada müra normtasemete ületamist tehasega seotud veoste tõttu, sh kompaktset asustust läbivatel teedel.</a:t>
            </a:r>
          </a:p>
          <a:p>
            <a:r>
              <a:rPr lang="en-GB" sz="6400" b="0" dirty="0">
                <a:solidFill>
                  <a:srgbClr val="000000"/>
                </a:solidFill>
              </a:rPr>
              <a:t>	</a:t>
            </a:r>
            <a:endParaRPr lang="et-EE" sz="6400" b="0" dirty="0">
              <a:solidFill>
                <a:srgbClr val="000000"/>
              </a:solidFill>
            </a:endParaRPr>
          </a:p>
          <a:p>
            <a:r>
              <a:rPr lang="et-EE" sz="6400" b="0" dirty="0">
                <a:solidFill>
                  <a:srgbClr val="000000"/>
                </a:solidFill>
              </a:rPr>
              <a:t>	Detailse lahenduse etapis tehakse valitud asukoha detailne liiklusmudel, mis hõlmab kogu tehase ala ning olemasolevaid, laiendatavaid ja kavandatavaid juurdepääsuteid. Mudeli alusel tehakse täpsem müra modelleerimine, sh raudteeühendusel.</a:t>
            </a:r>
          </a:p>
        </p:txBody>
      </p:sp>
      <p:sp>
        <p:nvSpPr>
          <p:cNvPr id="3" name="Teksti kohatäide 2">
            <a:extLst>
              <a:ext uri="{FF2B5EF4-FFF2-40B4-BE49-F238E27FC236}">
                <a16:creationId xmlns:a16="http://schemas.microsoft.com/office/drawing/2014/main" id="{895818C7-47CB-451C-B302-0C9FCB5E24C2}"/>
              </a:ext>
            </a:extLst>
          </p:cNvPr>
          <p:cNvSpPr>
            <a:spLocks noGrp="1"/>
          </p:cNvSpPr>
          <p:nvPr>
            <p:ph type="body" sz="quarter" idx="11"/>
          </p:nvPr>
        </p:nvSpPr>
        <p:spPr>
          <a:xfrm>
            <a:off x="1105988" y="206010"/>
            <a:ext cx="8217489" cy="977153"/>
          </a:xfrm>
          <a:prstGeom prst="rect">
            <a:avLst/>
          </a:prstGeom>
        </p:spPr>
        <p:txBody>
          <a:bodyPr>
            <a:normAutofit lnSpcReduction="10000"/>
          </a:bodyPr>
          <a:lstStyle/>
          <a:p>
            <a:endParaRPr lang="en-GB" sz="2400" dirty="0"/>
          </a:p>
          <a:p>
            <a:r>
              <a:rPr lang="et-EE" sz="3200" b="1" dirty="0">
                <a:solidFill>
                  <a:srgbClr val="87112E"/>
                </a:solidFill>
              </a:rPr>
              <a:t>Läbiviidavad uuringud (2) </a:t>
            </a:r>
          </a:p>
        </p:txBody>
      </p:sp>
      <p:pic>
        <p:nvPicPr>
          <p:cNvPr id="4" name="Pilt 3">
            <a:extLst>
              <a:ext uri="{FF2B5EF4-FFF2-40B4-BE49-F238E27FC236}">
                <a16:creationId xmlns:a16="http://schemas.microsoft.com/office/drawing/2014/main" id="{DB7301AD-1161-4C1F-B007-861D8EF8461B}"/>
              </a:ext>
            </a:extLst>
          </p:cNvPr>
          <p:cNvPicPr>
            <a:picLocks noChangeAspect="1"/>
          </p:cNvPicPr>
          <p:nvPr/>
        </p:nvPicPr>
        <p:blipFill>
          <a:blip r:embed="rId2"/>
          <a:stretch>
            <a:fillRect/>
          </a:stretch>
        </p:blipFill>
        <p:spPr>
          <a:xfrm>
            <a:off x="3429936" y="5936303"/>
            <a:ext cx="1147483" cy="455177"/>
          </a:xfrm>
          <a:prstGeom prst="rect">
            <a:avLst/>
          </a:prstGeom>
        </p:spPr>
      </p:pic>
    </p:spTree>
    <p:extLst>
      <p:ext uri="{BB962C8B-B14F-4D97-AF65-F5344CB8AC3E}">
        <p14:creationId xmlns:p14="http://schemas.microsoft.com/office/powerpoint/2010/main" val="1055496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 kohatäide 1">
            <a:extLst>
              <a:ext uri="{FF2B5EF4-FFF2-40B4-BE49-F238E27FC236}">
                <a16:creationId xmlns:a16="http://schemas.microsoft.com/office/drawing/2014/main" id="{0F04E97E-053C-488E-90EE-81CAE4766404}"/>
              </a:ext>
            </a:extLst>
          </p:cNvPr>
          <p:cNvSpPr>
            <a:spLocks noGrp="1"/>
          </p:cNvSpPr>
          <p:nvPr>
            <p:ph type="body" sz="quarter" idx="10"/>
          </p:nvPr>
        </p:nvSpPr>
        <p:spPr>
          <a:xfrm>
            <a:off x="1227909" y="311150"/>
            <a:ext cx="8806866" cy="952874"/>
          </a:xfrm>
        </p:spPr>
        <p:txBody>
          <a:bodyPr>
            <a:noAutofit/>
          </a:bodyPr>
          <a:lstStyle/>
          <a:p>
            <a:endParaRPr lang="et-EE" sz="3200" dirty="0"/>
          </a:p>
          <a:p>
            <a:r>
              <a:rPr lang="en-GB" sz="3200" dirty="0" err="1"/>
              <a:t>Päevakava</a:t>
            </a:r>
            <a:endParaRPr lang="en-GB" sz="3200" dirty="0"/>
          </a:p>
          <a:p>
            <a:endParaRPr lang="en-GB" sz="3200" dirty="0"/>
          </a:p>
        </p:txBody>
      </p:sp>
      <p:sp>
        <p:nvSpPr>
          <p:cNvPr id="3" name="Teksti kohatäide 2">
            <a:extLst>
              <a:ext uri="{FF2B5EF4-FFF2-40B4-BE49-F238E27FC236}">
                <a16:creationId xmlns:a16="http://schemas.microsoft.com/office/drawing/2014/main" id="{FD3AAAC5-9D90-4203-A0FB-4984F4355351}"/>
              </a:ext>
            </a:extLst>
          </p:cNvPr>
          <p:cNvSpPr>
            <a:spLocks noGrp="1"/>
          </p:cNvSpPr>
          <p:nvPr>
            <p:ph type="body" sz="quarter" idx="11"/>
          </p:nvPr>
        </p:nvSpPr>
        <p:spPr>
          <a:xfrm>
            <a:off x="1227909" y="1439258"/>
            <a:ext cx="9924752" cy="4401159"/>
          </a:xfrm>
        </p:spPr>
        <p:txBody>
          <a:bodyPr/>
          <a:lstStyle/>
          <a:p>
            <a:pPr marL="457207" indent="-457207">
              <a:buFont typeface="+mj-lt"/>
              <a:buAutoNum type="arabicPeriod"/>
            </a:pPr>
            <a:r>
              <a:rPr lang="et-EE" sz="2200" dirty="0">
                <a:ea typeface="Times New Roman" panose="02020603050405020304" pitchFamily="18" charset="0"/>
              </a:rPr>
              <a:t>Sissejuhatus</a:t>
            </a:r>
          </a:p>
          <a:p>
            <a:pPr marL="457207" indent="-457207">
              <a:buFont typeface="+mj-lt"/>
              <a:buAutoNum type="arabicPeriod"/>
            </a:pPr>
            <a:r>
              <a:rPr lang="en-GB" sz="2200" dirty="0" err="1">
                <a:ea typeface="Times New Roman" panose="02020603050405020304" pitchFamily="18" charset="0"/>
              </a:rPr>
              <a:t>Biotoodete</a:t>
            </a:r>
            <a:r>
              <a:rPr lang="en-GB" sz="2200" dirty="0">
                <a:ea typeface="Times New Roman" panose="02020603050405020304" pitchFamily="18" charset="0"/>
              </a:rPr>
              <a:t> </a:t>
            </a:r>
            <a:r>
              <a:rPr lang="en-GB" sz="2200" dirty="0" err="1">
                <a:ea typeface="Times New Roman" panose="02020603050405020304" pitchFamily="18" charset="0"/>
              </a:rPr>
              <a:t>tootmis</a:t>
            </a:r>
            <a:r>
              <a:rPr lang="et-EE" sz="2200" dirty="0" err="1">
                <a:ea typeface="Times New Roman" panose="02020603050405020304" pitchFamily="18" charset="0"/>
              </a:rPr>
              <a:t>est</a:t>
            </a:r>
            <a:r>
              <a:rPr lang="et-EE" sz="2200" dirty="0">
                <a:ea typeface="Times New Roman" panose="02020603050405020304" pitchFamily="18" charset="0"/>
              </a:rPr>
              <a:t> ja </a:t>
            </a:r>
            <a:r>
              <a:rPr lang="et-EE" sz="2200" dirty="0" err="1">
                <a:ea typeface="Times New Roman" panose="02020603050405020304" pitchFamily="18" charset="0"/>
              </a:rPr>
              <a:t>biotoodete</a:t>
            </a:r>
            <a:r>
              <a:rPr lang="et-EE" sz="2200" dirty="0">
                <a:ea typeface="Times New Roman" panose="02020603050405020304" pitchFamily="18" charset="0"/>
              </a:rPr>
              <a:t> tootmis</a:t>
            </a:r>
            <a:r>
              <a:rPr lang="en-GB" sz="2200" dirty="0" err="1">
                <a:ea typeface="Times New Roman" panose="02020603050405020304" pitchFamily="18" charset="0"/>
              </a:rPr>
              <a:t>kompleksi</a:t>
            </a:r>
            <a:r>
              <a:rPr lang="en-GB" sz="2200" dirty="0">
                <a:ea typeface="Times New Roman" panose="02020603050405020304" pitchFamily="18" charset="0"/>
              </a:rPr>
              <a:t> (BTT) </a:t>
            </a:r>
            <a:r>
              <a:rPr lang="et-EE" sz="2200" dirty="0">
                <a:ea typeface="Times New Roman" panose="02020603050405020304" pitchFamily="18" charset="0"/>
              </a:rPr>
              <a:t>kavandamisest</a:t>
            </a:r>
            <a:endParaRPr lang="en-GB" sz="2200" dirty="0">
              <a:ea typeface="Times New Roman" panose="02020603050405020304" pitchFamily="18" charset="0"/>
            </a:endParaRPr>
          </a:p>
          <a:p>
            <a:pPr marL="457207" indent="-457207">
              <a:buFont typeface="+mj-lt"/>
              <a:buAutoNum type="arabicPeriod"/>
            </a:pPr>
            <a:r>
              <a:rPr lang="et-EE" sz="2200" dirty="0">
                <a:ea typeface="Times New Roman" panose="02020603050405020304" pitchFamily="18" charset="0"/>
              </a:rPr>
              <a:t>E</a:t>
            </a:r>
            <a:r>
              <a:rPr lang="en-GB" sz="2200" dirty="0" err="1">
                <a:ea typeface="Times New Roman" panose="02020603050405020304" pitchFamily="18" charset="0"/>
              </a:rPr>
              <a:t>riplaneeringu</a:t>
            </a:r>
            <a:r>
              <a:rPr lang="et-EE" sz="2200" dirty="0">
                <a:ea typeface="Times New Roman" panose="02020603050405020304" pitchFamily="18" charset="0"/>
              </a:rPr>
              <a:t> protsessist </a:t>
            </a:r>
            <a:endParaRPr lang="et-EE" sz="2200" dirty="0">
              <a:ea typeface="Calibri" panose="020F0502020204030204" pitchFamily="34" charset="0"/>
            </a:endParaRPr>
          </a:p>
          <a:p>
            <a:pPr marL="457207" indent="-457207">
              <a:buFont typeface="+mj-lt"/>
              <a:buAutoNum type="arabicPeriod"/>
            </a:pPr>
            <a:r>
              <a:rPr lang="et-EE" sz="2200" dirty="0">
                <a:ea typeface="Times New Roman" panose="02020603050405020304" pitchFamily="18" charset="0"/>
              </a:rPr>
              <a:t>Asukoha eelvaliku ruumianalüüsist </a:t>
            </a:r>
          </a:p>
          <a:p>
            <a:pPr marL="457207" indent="-457207">
              <a:buFont typeface="+mj-lt"/>
              <a:buAutoNum type="arabicPeriod"/>
            </a:pPr>
            <a:r>
              <a:rPr lang="et-EE" sz="2200" dirty="0">
                <a:ea typeface="Calibri" panose="020F0502020204030204" pitchFamily="34" charset="0"/>
              </a:rPr>
              <a:t>Keskkonnamõju hindamisest</a:t>
            </a:r>
          </a:p>
          <a:p>
            <a:pPr marL="457207" indent="-457207">
              <a:buFont typeface="+mj-lt"/>
              <a:buAutoNum type="arabicPeriod"/>
            </a:pPr>
            <a:r>
              <a:rPr lang="en-GB" sz="2200" dirty="0">
                <a:ea typeface="Times New Roman" panose="02020603050405020304" pitchFamily="18" charset="0"/>
              </a:rPr>
              <a:t>LS </a:t>
            </a:r>
            <a:r>
              <a:rPr lang="en-GB" sz="2200" dirty="0" err="1">
                <a:ea typeface="Times New Roman" panose="02020603050405020304" pitchFamily="18" charset="0"/>
              </a:rPr>
              <a:t>ja</a:t>
            </a:r>
            <a:r>
              <a:rPr lang="en-GB" sz="2200" dirty="0">
                <a:ea typeface="Times New Roman" panose="02020603050405020304" pitchFamily="18" charset="0"/>
              </a:rPr>
              <a:t> KSH VTK </a:t>
            </a:r>
            <a:r>
              <a:rPr lang="en-GB" sz="2200" dirty="0" err="1">
                <a:ea typeface="Times New Roman" panose="02020603050405020304" pitchFamily="18" charset="0"/>
              </a:rPr>
              <a:t>avaliku</a:t>
            </a:r>
            <a:r>
              <a:rPr lang="en-GB" sz="2200" dirty="0">
                <a:ea typeface="Times New Roman" panose="02020603050405020304" pitchFamily="18" charset="0"/>
              </a:rPr>
              <a:t> </a:t>
            </a:r>
            <a:r>
              <a:rPr lang="en-GB" sz="2200" dirty="0" err="1">
                <a:ea typeface="Times New Roman" panose="02020603050405020304" pitchFamily="18" charset="0"/>
              </a:rPr>
              <a:t>väljapaneku</a:t>
            </a:r>
            <a:r>
              <a:rPr lang="en-GB" sz="2200" dirty="0">
                <a:ea typeface="Times New Roman" panose="02020603050405020304" pitchFamily="18" charset="0"/>
              </a:rPr>
              <a:t> </a:t>
            </a:r>
            <a:r>
              <a:rPr lang="en-GB" sz="2200" dirty="0" err="1">
                <a:ea typeface="Times New Roman" panose="02020603050405020304" pitchFamily="18" charset="0"/>
              </a:rPr>
              <a:t>tulemustest</a:t>
            </a:r>
            <a:endParaRPr lang="et-EE" sz="2200" dirty="0">
              <a:ea typeface="Calibri" panose="020F0502020204030204" pitchFamily="34" charset="0"/>
            </a:endParaRPr>
          </a:p>
          <a:p>
            <a:endParaRPr lang="en-GB" dirty="0"/>
          </a:p>
        </p:txBody>
      </p:sp>
      <p:pic>
        <p:nvPicPr>
          <p:cNvPr id="4" name="Pilt 3">
            <a:extLst>
              <a:ext uri="{FF2B5EF4-FFF2-40B4-BE49-F238E27FC236}">
                <a16:creationId xmlns:a16="http://schemas.microsoft.com/office/drawing/2014/main" id="{056E1E64-AD45-432E-9FB0-B423B485B234}"/>
              </a:ext>
            </a:extLst>
          </p:cNvPr>
          <p:cNvPicPr>
            <a:picLocks noChangeAspect="1"/>
          </p:cNvPicPr>
          <p:nvPr/>
        </p:nvPicPr>
        <p:blipFill>
          <a:blip r:embed="rId2"/>
          <a:stretch>
            <a:fillRect/>
          </a:stretch>
        </p:blipFill>
        <p:spPr>
          <a:xfrm>
            <a:off x="3429936" y="5936303"/>
            <a:ext cx="1147483" cy="455177"/>
          </a:xfrm>
          <a:prstGeom prst="rect">
            <a:avLst/>
          </a:prstGeom>
        </p:spPr>
      </p:pic>
    </p:spTree>
    <p:extLst>
      <p:ext uri="{BB962C8B-B14F-4D97-AF65-F5344CB8AC3E}">
        <p14:creationId xmlns:p14="http://schemas.microsoft.com/office/powerpoint/2010/main" val="9761730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 kohatäide 1">
            <a:extLst>
              <a:ext uri="{FF2B5EF4-FFF2-40B4-BE49-F238E27FC236}">
                <a16:creationId xmlns:a16="http://schemas.microsoft.com/office/drawing/2014/main" id="{939E6020-55E3-4D42-87F1-CB4AF46D19DB}"/>
              </a:ext>
            </a:extLst>
          </p:cNvPr>
          <p:cNvSpPr>
            <a:spLocks noGrp="1"/>
          </p:cNvSpPr>
          <p:nvPr>
            <p:ph type="body" sz="quarter" idx="10"/>
          </p:nvPr>
        </p:nvSpPr>
        <p:spPr>
          <a:xfrm>
            <a:off x="1184366" y="4302985"/>
            <a:ext cx="8216158" cy="939128"/>
          </a:xfrm>
        </p:spPr>
        <p:txBody>
          <a:bodyPr>
            <a:normAutofit fontScale="25000" lnSpcReduction="20000"/>
          </a:bodyPr>
          <a:lstStyle/>
          <a:p>
            <a:r>
              <a:rPr lang="et-EE" sz="8800" dirty="0">
                <a:solidFill>
                  <a:schemeClr val="tx1"/>
                </a:solidFill>
              </a:rPr>
              <a:t>Avalik väljapanek 1.02.-1.04.2022.  </a:t>
            </a:r>
          </a:p>
          <a:p>
            <a:r>
              <a:rPr lang="et-EE" sz="8800" dirty="0">
                <a:solidFill>
                  <a:schemeClr val="tx1"/>
                </a:solidFill>
              </a:rPr>
              <a:t>Laekus 14 kirja. </a:t>
            </a:r>
          </a:p>
          <a:p>
            <a:endParaRPr lang="et-EE" sz="8000" dirty="0">
              <a:solidFill>
                <a:schemeClr val="tx1"/>
              </a:solidFill>
            </a:endParaRPr>
          </a:p>
          <a:p>
            <a:r>
              <a:rPr lang="et-EE" sz="6400" b="0" dirty="0">
                <a:solidFill>
                  <a:srgbClr val="000000"/>
                </a:solidFill>
              </a:rPr>
              <a:t>Majandus- ja Kommunikatsiooniministeerium</a:t>
            </a:r>
          </a:p>
          <a:p>
            <a:r>
              <a:rPr lang="et-EE" sz="6400" b="0" dirty="0">
                <a:solidFill>
                  <a:srgbClr val="000000"/>
                </a:solidFill>
              </a:rPr>
              <a:t>Politsei- ja Piirivalveamet</a:t>
            </a:r>
          </a:p>
          <a:p>
            <a:r>
              <a:rPr lang="et-EE" sz="6400" b="0" dirty="0">
                <a:solidFill>
                  <a:srgbClr val="000000"/>
                </a:solidFill>
              </a:rPr>
              <a:t>Terviseamet</a:t>
            </a:r>
          </a:p>
          <a:p>
            <a:r>
              <a:rPr lang="et-EE" sz="6400" b="0" dirty="0">
                <a:solidFill>
                  <a:srgbClr val="000000"/>
                </a:solidFill>
              </a:rPr>
              <a:t>Tarbijakaitse- ja Tehnilise Järelevalve Amet</a:t>
            </a:r>
          </a:p>
          <a:p>
            <a:r>
              <a:rPr lang="et-EE" sz="6400" b="0" dirty="0">
                <a:solidFill>
                  <a:srgbClr val="000000"/>
                </a:solidFill>
              </a:rPr>
              <a:t>Riigimetsa Majandamise Keskus</a:t>
            </a:r>
          </a:p>
          <a:p>
            <a:r>
              <a:rPr lang="et-EE" sz="6400" b="0" dirty="0">
                <a:solidFill>
                  <a:srgbClr val="000000"/>
                </a:solidFill>
              </a:rPr>
              <a:t>Maaeluministeerium</a:t>
            </a:r>
          </a:p>
          <a:p>
            <a:r>
              <a:rPr lang="et-EE" sz="6400" b="0" dirty="0">
                <a:solidFill>
                  <a:srgbClr val="000000"/>
                </a:solidFill>
              </a:rPr>
              <a:t>Elering AS</a:t>
            </a:r>
          </a:p>
          <a:p>
            <a:r>
              <a:rPr lang="et-EE" sz="6400" b="0" dirty="0">
                <a:solidFill>
                  <a:srgbClr val="000000"/>
                </a:solidFill>
              </a:rPr>
              <a:t>Eesti Geoloogiateenistus</a:t>
            </a:r>
          </a:p>
          <a:p>
            <a:r>
              <a:rPr lang="et-EE" sz="6400" b="0" dirty="0">
                <a:solidFill>
                  <a:srgbClr val="000000"/>
                </a:solidFill>
              </a:rPr>
              <a:t>Keskkonnaministeerium</a:t>
            </a:r>
          </a:p>
          <a:p>
            <a:r>
              <a:rPr lang="et-EE" sz="6400" b="0" dirty="0">
                <a:solidFill>
                  <a:srgbClr val="000000"/>
                </a:solidFill>
              </a:rPr>
              <a:t>Alutaguse Vallavalitsus</a:t>
            </a:r>
          </a:p>
          <a:p>
            <a:r>
              <a:rPr lang="et-EE" sz="6400" b="0" dirty="0">
                <a:solidFill>
                  <a:srgbClr val="000000"/>
                </a:solidFill>
              </a:rPr>
              <a:t>Eesti Keskkonnaühenduste Koda</a:t>
            </a:r>
          </a:p>
          <a:p>
            <a:r>
              <a:rPr lang="et-EE" sz="6400" b="0" dirty="0">
                <a:solidFill>
                  <a:srgbClr val="000000"/>
                </a:solidFill>
              </a:rPr>
              <a:t>Keskkonnaamet</a:t>
            </a:r>
          </a:p>
          <a:p>
            <a:r>
              <a:rPr lang="et-EE" sz="6400" b="0" dirty="0">
                <a:solidFill>
                  <a:srgbClr val="000000"/>
                </a:solidFill>
              </a:rPr>
              <a:t>Eesti Raudtee AS</a:t>
            </a:r>
          </a:p>
          <a:p>
            <a:r>
              <a:rPr lang="et-EE" sz="6400" b="0" dirty="0">
                <a:solidFill>
                  <a:srgbClr val="000000"/>
                </a:solidFill>
              </a:rPr>
              <a:t>Transpordiamet</a:t>
            </a:r>
          </a:p>
          <a:p>
            <a:endParaRPr lang="et-EE" sz="6400" dirty="0">
              <a:solidFill>
                <a:srgbClr val="000000"/>
              </a:solidFill>
            </a:endParaRPr>
          </a:p>
          <a:p>
            <a:endParaRPr lang="et-EE" sz="6400" dirty="0">
              <a:solidFill>
                <a:srgbClr val="000000"/>
              </a:solidFill>
            </a:endParaRPr>
          </a:p>
          <a:p>
            <a:endParaRPr lang="et-EE" sz="6400" dirty="0">
              <a:solidFill>
                <a:srgbClr val="000000"/>
              </a:solidFill>
            </a:endParaRPr>
          </a:p>
          <a:p>
            <a:endParaRPr lang="et-EE" sz="6400" dirty="0">
              <a:solidFill>
                <a:srgbClr val="000000"/>
              </a:solidFill>
            </a:endParaRPr>
          </a:p>
          <a:p>
            <a:endParaRPr lang="et-EE" sz="6400" dirty="0">
              <a:solidFill>
                <a:srgbClr val="000000"/>
              </a:solidFill>
            </a:endParaRPr>
          </a:p>
          <a:p>
            <a:endParaRPr lang="et-EE" sz="8000" dirty="0">
              <a:solidFill>
                <a:srgbClr val="000000"/>
              </a:solidFill>
            </a:endParaRPr>
          </a:p>
          <a:p>
            <a:endParaRPr lang="et-EE" sz="8000" dirty="0">
              <a:solidFill>
                <a:srgbClr val="000000"/>
              </a:solidFill>
            </a:endParaRPr>
          </a:p>
          <a:p>
            <a:endParaRPr lang="en-GB" sz="8000" dirty="0">
              <a:solidFill>
                <a:srgbClr val="000000"/>
              </a:solidFill>
            </a:endParaRPr>
          </a:p>
          <a:p>
            <a:endParaRPr lang="en-GB" dirty="0"/>
          </a:p>
        </p:txBody>
      </p:sp>
      <p:sp>
        <p:nvSpPr>
          <p:cNvPr id="3" name="Teksti kohatäide 2">
            <a:extLst>
              <a:ext uri="{FF2B5EF4-FFF2-40B4-BE49-F238E27FC236}">
                <a16:creationId xmlns:a16="http://schemas.microsoft.com/office/drawing/2014/main" id="{895818C7-47CB-451C-B302-0C9FCB5E24C2}"/>
              </a:ext>
            </a:extLst>
          </p:cNvPr>
          <p:cNvSpPr>
            <a:spLocks noGrp="1"/>
          </p:cNvSpPr>
          <p:nvPr>
            <p:ph type="body" sz="quarter" idx="11"/>
          </p:nvPr>
        </p:nvSpPr>
        <p:spPr>
          <a:xfrm>
            <a:off x="1184365" y="170332"/>
            <a:ext cx="8241715" cy="977153"/>
          </a:xfrm>
          <a:prstGeom prst="rect">
            <a:avLst/>
          </a:prstGeom>
        </p:spPr>
        <p:txBody>
          <a:bodyPr>
            <a:normAutofit lnSpcReduction="10000"/>
          </a:bodyPr>
          <a:lstStyle/>
          <a:p>
            <a:endParaRPr lang="en-GB" sz="2400" dirty="0"/>
          </a:p>
          <a:p>
            <a:r>
              <a:rPr lang="en-GB" sz="3200" b="1" dirty="0">
                <a:solidFill>
                  <a:srgbClr val="87112E"/>
                </a:solidFill>
              </a:rPr>
              <a:t>LS </a:t>
            </a:r>
            <a:r>
              <a:rPr lang="en-GB" sz="3200" b="1" dirty="0" err="1">
                <a:solidFill>
                  <a:srgbClr val="87112E"/>
                </a:solidFill>
              </a:rPr>
              <a:t>ja</a:t>
            </a:r>
            <a:r>
              <a:rPr lang="en-GB" sz="3200" b="1" dirty="0">
                <a:solidFill>
                  <a:srgbClr val="87112E"/>
                </a:solidFill>
              </a:rPr>
              <a:t> KSH VTK </a:t>
            </a:r>
            <a:r>
              <a:rPr lang="en-GB" sz="3200" b="1" dirty="0" err="1">
                <a:solidFill>
                  <a:srgbClr val="87112E"/>
                </a:solidFill>
              </a:rPr>
              <a:t>avalikustami</a:t>
            </a:r>
            <a:r>
              <a:rPr lang="et-EE" sz="3200" b="1" dirty="0" err="1">
                <a:solidFill>
                  <a:srgbClr val="87112E"/>
                </a:solidFill>
              </a:rPr>
              <a:t>se</a:t>
            </a:r>
            <a:r>
              <a:rPr lang="et-EE" sz="3200" b="1" dirty="0">
                <a:solidFill>
                  <a:srgbClr val="87112E"/>
                </a:solidFill>
              </a:rPr>
              <a:t> tulemused</a:t>
            </a:r>
            <a:endParaRPr lang="en-GB" sz="3200" b="1" dirty="0">
              <a:solidFill>
                <a:srgbClr val="87112E"/>
              </a:solidFill>
            </a:endParaRPr>
          </a:p>
        </p:txBody>
      </p:sp>
      <p:pic>
        <p:nvPicPr>
          <p:cNvPr id="4" name="Pilt 3">
            <a:extLst>
              <a:ext uri="{FF2B5EF4-FFF2-40B4-BE49-F238E27FC236}">
                <a16:creationId xmlns:a16="http://schemas.microsoft.com/office/drawing/2014/main" id="{DB7301AD-1161-4C1F-B007-861D8EF8461B}"/>
              </a:ext>
            </a:extLst>
          </p:cNvPr>
          <p:cNvPicPr>
            <a:picLocks noChangeAspect="1"/>
          </p:cNvPicPr>
          <p:nvPr/>
        </p:nvPicPr>
        <p:blipFill>
          <a:blip r:embed="rId2"/>
          <a:stretch>
            <a:fillRect/>
          </a:stretch>
        </p:blipFill>
        <p:spPr>
          <a:xfrm>
            <a:off x="3429936" y="5936303"/>
            <a:ext cx="1147483" cy="455177"/>
          </a:xfrm>
          <a:prstGeom prst="rect">
            <a:avLst/>
          </a:prstGeom>
        </p:spPr>
      </p:pic>
    </p:spTree>
    <p:extLst>
      <p:ext uri="{BB962C8B-B14F-4D97-AF65-F5344CB8AC3E}">
        <p14:creationId xmlns:p14="http://schemas.microsoft.com/office/powerpoint/2010/main" val="11573686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 kohatäide 1">
            <a:extLst>
              <a:ext uri="{FF2B5EF4-FFF2-40B4-BE49-F238E27FC236}">
                <a16:creationId xmlns:a16="http://schemas.microsoft.com/office/drawing/2014/main" id="{939E6020-55E3-4D42-87F1-CB4AF46D19DB}"/>
              </a:ext>
            </a:extLst>
          </p:cNvPr>
          <p:cNvSpPr>
            <a:spLocks noGrp="1"/>
          </p:cNvSpPr>
          <p:nvPr>
            <p:ph type="body" sz="quarter" idx="10"/>
          </p:nvPr>
        </p:nvSpPr>
        <p:spPr>
          <a:xfrm>
            <a:off x="922632" y="1314983"/>
            <a:ext cx="9675223" cy="5076497"/>
          </a:xfrm>
        </p:spPr>
        <p:txBody>
          <a:bodyPr>
            <a:normAutofit fontScale="25000" lnSpcReduction="20000"/>
          </a:bodyPr>
          <a:lstStyle/>
          <a:p>
            <a:r>
              <a:rPr lang="et-EE" sz="7400" dirty="0">
                <a:solidFill>
                  <a:schemeClr val="tx1"/>
                </a:solidFill>
              </a:rPr>
              <a:t>Tegevusalternatiivide vajadus</a:t>
            </a:r>
          </a:p>
          <a:p>
            <a:r>
              <a:rPr lang="et-EE" sz="6400" b="0" dirty="0">
                <a:solidFill>
                  <a:srgbClr val="000000"/>
                </a:solidFill>
              </a:rPr>
              <a:t>	</a:t>
            </a:r>
            <a:r>
              <a:rPr lang="en-GB" sz="6400" b="0" dirty="0" err="1">
                <a:solidFill>
                  <a:srgbClr val="000000"/>
                </a:solidFill>
              </a:rPr>
              <a:t>Eelnevalt</a:t>
            </a:r>
            <a:r>
              <a:rPr lang="en-GB" sz="6400" b="0" dirty="0">
                <a:solidFill>
                  <a:srgbClr val="000000"/>
                </a:solidFill>
              </a:rPr>
              <a:t> </a:t>
            </a:r>
            <a:r>
              <a:rPr lang="et-EE" sz="6400" b="0" dirty="0">
                <a:solidFill>
                  <a:srgbClr val="000000"/>
                </a:solidFill>
              </a:rPr>
              <a:t>kirjeldatud näitajad on eeldatavalt aluseks BTT ruumivajaduse määratlemiseks maksimaalses ulatuses, mis on aluseks eriplaneeringu KSH 1. etapil asukohaalternatiividega seotud mõjude hindamiseks. </a:t>
            </a:r>
            <a:r>
              <a:rPr lang="en-GB" sz="6400" b="0" dirty="0">
                <a:solidFill>
                  <a:srgbClr val="000000"/>
                </a:solidFill>
              </a:rPr>
              <a:t>Ka</a:t>
            </a:r>
            <a:r>
              <a:rPr lang="et-EE" sz="6400" b="0" dirty="0">
                <a:solidFill>
                  <a:srgbClr val="000000"/>
                </a:solidFill>
              </a:rPr>
              <a:t> 1. etapi</a:t>
            </a:r>
            <a:r>
              <a:rPr lang="en-GB" sz="6400" b="0" dirty="0">
                <a:solidFill>
                  <a:srgbClr val="000000"/>
                </a:solidFill>
              </a:rPr>
              <a:t> </a:t>
            </a:r>
            <a:r>
              <a:rPr lang="en-GB" sz="6400" b="0" dirty="0" err="1">
                <a:solidFill>
                  <a:srgbClr val="000000"/>
                </a:solidFill>
              </a:rPr>
              <a:t>käigus</a:t>
            </a:r>
            <a:r>
              <a:rPr lang="et-EE" sz="6400" b="0" dirty="0">
                <a:solidFill>
                  <a:srgbClr val="000000"/>
                </a:solidFill>
              </a:rPr>
              <a:t> võib </a:t>
            </a:r>
            <a:r>
              <a:rPr lang="en-GB" sz="6400" b="0" dirty="0" err="1">
                <a:solidFill>
                  <a:srgbClr val="000000"/>
                </a:solidFill>
              </a:rPr>
              <a:t>hindamisel</a:t>
            </a:r>
            <a:r>
              <a:rPr lang="en-GB" sz="6400" b="0" dirty="0">
                <a:solidFill>
                  <a:srgbClr val="000000"/>
                </a:solidFill>
              </a:rPr>
              <a:t> </a:t>
            </a:r>
            <a:r>
              <a:rPr lang="et-EE" sz="6400" b="0" dirty="0">
                <a:solidFill>
                  <a:srgbClr val="000000"/>
                </a:solidFill>
              </a:rPr>
              <a:t>selguda, et eeldatavalt avaldatavate keskkonnamõjude</a:t>
            </a:r>
            <a:r>
              <a:rPr lang="en-GB" sz="6400" b="0" dirty="0">
                <a:solidFill>
                  <a:srgbClr val="000000"/>
                </a:solidFill>
              </a:rPr>
              <a:t> </a:t>
            </a:r>
            <a:r>
              <a:rPr lang="en-GB" sz="6400" b="0" dirty="0" err="1">
                <a:solidFill>
                  <a:srgbClr val="000000"/>
                </a:solidFill>
              </a:rPr>
              <a:t>tõttu</a:t>
            </a:r>
            <a:r>
              <a:rPr lang="et-EE" sz="6400" b="0" dirty="0">
                <a:solidFill>
                  <a:srgbClr val="000000"/>
                </a:solidFill>
              </a:rPr>
              <a:t> ohjamiseks on vaja tegevusmahtusid muuta. Seetõttu on lisaks asukoha</a:t>
            </a:r>
            <a:r>
              <a:rPr lang="en-GB" sz="6400" b="0" dirty="0">
                <a:solidFill>
                  <a:srgbClr val="000000"/>
                </a:solidFill>
              </a:rPr>
              <a:t>-</a:t>
            </a:r>
            <a:r>
              <a:rPr lang="et-EE" sz="6400" b="0" dirty="0">
                <a:solidFill>
                  <a:srgbClr val="000000"/>
                </a:solidFill>
              </a:rPr>
              <a:t>alternatiividele asjakohane sõnastada </a:t>
            </a:r>
            <a:r>
              <a:rPr lang="et-EE" sz="6400" b="0" dirty="0" err="1">
                <a:solidFill>
                  <a:srgbClr val="000000"/>
                </a:solidFill>
              </a:rPr>
              <a:t>VTKs</a:t>
            </a:r>
            <a:r>
              <a:rPr lang="et-EE" sz="6400" b="0" dirty="0">
                <a:solidFill>
                  <a:srgbClr val="000000"/>
                </a:solidFill>
              </a:rPr>
              <a:t> ka võimalikud tegevusalternatiivid.</a:t>
            </a:r>
          </a:p>
          <a:p>
            <a:r>
              <a:rPr lang="et-EE" sz="7400" dirty="0">
                <a:solidFill>
                  <a:schemeClr val="tx1"/>
                </a:solidFill>
              </a:rPr>
              <a:t>Strateegilised arengudokumendid</a:t>
            </a:r>
          </a:p>
          <a:p>
            <a:r>
              <a:rPr lang="en-GB" sz="6400" b="0" dirty="0">
                <a:solidFill>
                  <a:srgbClr val="000000"/>
                </a:solidFill>
              </a:rPr>
              <a:t>	</a:t>
            </a:r>
            <a:r>
              <a:rPr lang="et-EE" sz="6400" b="0" dirty="0">
                <a:solidFill>
                  <a:srgbClr val="000000"/>
                </a:solidFill>
              </a:rPr>
              <a:t>Kuidas anda ülevaadet valdkondades, kus Eestis kehtivad arengudokumendid on aegunud või väljatöötamisel? </a:t>
            </a:r>
            <a:r>
              <a:rPr lang="et-EE" sz="6400" b="0" dirty="0" err="1">
                <a:solidFill>
                  <a:srgbClr val="000000"/>
                </a:solidFill>
              </a:rPr>
              <a:t>VTKs</a:t>
            </a:r>
            <a:r>
              <a:rPr lang="et-EE" sz="6400" b="0" dirty="0">
                <a:solidFill>
                  <a:srgbClr val="000000"/>
                </a:solidFill>
              </a:rPr>
              <a:t> vastavalt märgitaksegi ja KSH aruande koostamise eri etappidel kajastatakse asjakohast versiooni või eelnõu – nt Metsanduse arengukava. 	</a:t>
            </a:r>
          </a:p>
          <a:p>
            <a:r>
              <a:rPr lang="et-EE" sz="6400" b="0" dirty="0">
                <a:solidFill>
                  <a:srgbClr val="000000"/>
                </a:solidFill>
              </a:rPr>
              <a:t>	Rohepöörde ja kliimaneutraalsuse eesmärkide saavutamise esitlus BTT kontekstis. Lisaks kliimapoliitika põhialustele kajastada kliimamuutustega kohanemise arengukava. </a:t>
            </a:r>
            <a:endParaRPr lang="en-GB" sz="6400" b="0" dirty="0">
              <a:solidFill>
                <a:srgbClr val="000000"/>
              </a:solidFill>
            </a:endParaRPr>
          </a:p>
          <a:p>
            <a:r>
              <a:rPr lang="et-EE" sz="8000" dirty="0">
                <a:solidFill>
                  <a:schemeClr val="tx1"/>
                </a:solidFill>
              </a:rPr>
              <a:t>Taristuobjektidega arvestamine</a:t>
            </a:r>
          </a:p>
          <a:p>
            <a:r>
              <a:rPr lang="et-EE" sz="6400" b="0" dirty="0">
                <a:solidFill>
                  <a:srgbClr val="000000"/>
                </a:solidFill>
              </a:rPr>
              <a:t>	Laekunud ettepanekutest võib järeldada, et BTT rajatised tuleb planeerida väljaspoole elektri- ja gaasipaigaldiste ning muude taristuobjektide kaitsevööndit. Kõik ristumised taristuga ja kaitsevööndis planeeritavad tegevused, sh samalaadsete BTT taristuobjektide paigaldamine, tuleb kooskõlastada taristu valdajatega.</a:t>
            </a:r>
            <a:endParaRPr lang="en-GB" sz="6400" b="0" dirty="0">
              <a:solidFill>
                <a:srgbClr val="000000"/>
              </a:solidFill>
            </a:endParaRPr>
          </a:p>
          <a:p>
            <a:endParaRPr lang="et-EE" sz="6400" b="0" dirty="0">
              <a:solidFill>
                <a:srgbClr val="000000"/>
              </a:solidFill>
            </a:endParaRPr>
          </a:p>
          <a:p>
            <a:r>
              <a:rPr lang="et-EE" sz="6400" b="0" dirty="0">
                <a:solidFill>
                  <a:srgbClr val="000000"/>
                </a:solidFill>
              </a:rPr>
              <a:t>	</a:t>
            </a:r>
            <a:endParaRPr lang="et-EE" dirty="0"/>
          </a:p>
        </p:txBody>
      </p:sp>
      <p:sp>
        <p:nvSpPr>
          <p:cNvPr id="3" name="Teksti kohatäide 2">
            <a:extLst>
              <a:ext uri="{FF2B5EF4-FFF2-40B4-BE49-F238E27FC236}">
                <a16:creationId xmlns:a16="http://schemas.microsoft.com/office/drawing/2014/main" id="{895818C7-47CB-451C-B302-0C9FCB5E24C2}"/>
              </a:ext>
            </a:extLst>
          </p:cNvPr>
          <p:cNvSpPr>
            <a:spLocks noGrp="1"/>
          </p:cNvSpPr>
          <p:nvPr>
            <p:ph type="body" sz="quarter" idx="11"/>
          </p:nvPr>
        </p:nvSpPr>
        <p:spPr>
          <a:xfrm>
            <a:off x="1254033" y="210035"/>
            <a:ext cx="8208214" cy="977153"/>
          </a:xfrm>
          <a:prstGeom prst="rect">
            <a:avLst/>
          </a:prstGeom>
        </p:spPr>
        <p:txBody>
          <a:bodyPr>
            <a:normAutofit lnSpcReduction="10000"/>
          </a:bodyPr>
          <a:lstStyle/>
          <a:p>
            <a:endParaRPr lang="en-GB" sz="2400" dirty="0"/>
          </a:p>
          <a:p>
            <a:r>
              <a:rPr lang="et-EE" sz="3200" b="1" dirty="0">
                <a:solidFill>
                  <a:srgbClr val="87112E"/>
                </a:solidFill>
              </a:rPr>
              <a:t>Enam kajastamist leidnud teemad</a:t>
            </a:r>
          </a:p>
        </p:txBody>
      </p:sp>
      <p:pic>
        <p:nvPicPr>
          <p:cNvPr id="4" name="Pilt 3">
            <a:extLst>
              <a:ext uri="{FF2B5EF4-FFF2-40B4-BE49-F238E27FC236}">
                <a16:creationId xmlns:a16="http://schemas.microsoft.com/office/drawing/2014/main" id="{DB7301AD-1161-4C1F-B007-861D8EF8461B}"/>
              </a:ext>
            </a:extLst>
          </p:cNvPr>
          <p:cNvPicPr>
            <a:picLocks noChangeAspect="1"/>
          </p:cNvPicPr>
          <p:nvPr/>
        </p:nvPicPr>
        <p:blipFill>
          <a:blip r:embed="rId2"/>
          <a:stretch>
            <a:fillRect/>
          </a:stretch>
        </p:blipFill>
        <p:spPr>
          <a:xfrm>
            <a:off x="3429936" y="5936303"/>
            <a:ext cx="1147483" cy="455177"/>
          </a:xfrm>
          <a:prstGeom prst="rect">
            <a:avLst/>
          </a:prstGeom>
        </p:spPr>
      </p:pic>
    </p:spTree>
    <p:extLst>
      <p:ext uri="{BB962C8B-B14F-4D97-AF65-F5344CB8AC3E}">
        <p14:creationId xmlns:p14="http://schemas.microsoft.com/office/powerpoint/2010/main" val="32305021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 kohatäide 1">
            <a:extLst>
              <a:ext uri="{FF2B5EF4-FFF2-40B4-BE49-F238E27FC236}">
                <a16:creationId xmlns:a16="http://schemas.microsoft.com/office/drawing/2014/main" id="{939E6020-55E3-4D42-87F1-CB4AF46D19DB}"/>
              </a:ext>
            </a:extLst>
          </p:cNvPr>
          <p:cNvSpPr>
            <a:spLocks noGrp="1"/>
          </p:cNvSpPr>
          <p:nvPr>
            <p:ph type="body" sz="quarter" idx="10"/>
          </p:nvPr>
        </p:nvSpPr>
        <p:spPr>
          <a:xfrm>
            <a:off x="922632" y="1263072"/>
            <a:ext cx="9675223" cy="5378468"/>
          </a:xfrm>
        </p:spPr>
        <p:txBody>
          <a:bodyPr>
            <a:normAutofit fontScale="25000" lnSpcReduction="20000"/>
          </a:bodyPr>
          <a:lstStyle/>
          <a:p>
            <a:pPr marL="1371600" indent="-1371600">
              <a:buAutoNum type="arabicPeriod"/>
            </a:pPr>
            <a:r>
              <a:rPr lang="et-EE" sz="7200" b="0" dirty="0">
                <a:solidFill>
                  <a:schemeClr val="tx1"/>
                </a:solidFill>
              </a:rPr>
              <a:t>LS ja KSH VTK täiendamine, ettepanekute küsimine isikutelt ja asutustelt – mai - juuni 2022</a:t>
            </a:r>
          </a:p>
          <a:p>
            <a:pPr marL="1371600" indent="-1371600">
              <a:buAutoNum type="arabicPeriod"/>
            </a:pPr>
            <a:r>
              <a:rPr lang="et-EE" sz="7200" b="0" dirty="0">
                <a:solidFill>
                  <a:schemeClr val="tx1"/>
                </a:solidFill>
              </a:rPr>
              <a:t>LS ja KSH VTK täiendamine laekunud ettepanekute alusel ja dokumendi avalikustamine (valla veebilehel, eriplaneeringu portaalis) – </a:t>
            </a:r>
          </a:p>
          <a:p>
            <a:pPr marL="1371600" indent="-1371600">
              <a:buAutoNum type="arabicPeriod"/>
            </a:pPr>
            <a:r>
              <a:rPr lang="et-EE" sz="7200" b="0" dirty="0">
                <a:solidFill>
                  <a:schemeClr val="tx1"/>
                </a:solidFill>
              </a:rPr>
              <a:t>juuli - august 2022</a:t>
            </a:r>
          </a:p>
          <a:p>
            <a:pPr marL="1371600" indent="-1371600">
              <a:buAutoNum type="arabicPeriod"/>
            </a:pPr>
            <a:r>
              <a:rPr lang="et-EE" sz="7200" b="0" dirty="0">
                <a:solidFill>
                  <a:schemeClr val="tx1"/>
                </a:solidFill>
              </a:rPr>
              <a:t>Asukoha eelvaliku otsuse eelnõu ja KSH I etapi aruande koostamine – </a:t>
            </a:r>
          </a:p>
          <a:p>
            <a:pPr marL="1371600" indent="-1371600">
              <a:buAutoNum type="arabicPeriod"/>
            </a:pPr>
            <a:r>
              <a:rPr lang="et-EE" sz="7200" b="0" dirty="0">
                <a:solidFill>
                  <a:schemeClr val="tx1"/>
                </a:solidFill>
              </a:rPr>
              <a:t>august – november 2022</a:t>
            </a:r>
          </a:p>
          <a:p>
            <a:pPr marL="400055" lvl="1" indent="0">
              <a:buNone/>
            </a:pPr>
            <a:r>
              <a:rPr lang="et-EE" sz="7200" dirty="0">
                <a:latin typeface="Arial" panose="020B0604020202020204" pitchFamily="34" charset="0"/>
                <a:cs typeface="Arial" panose="020B0604020202020204" pitchFamily="34" charset="0"/>
              </a:rPr>
              <a:t>a</a:t>
            </a:r>
            <a:r>
              <a:rPr lang="et-EE" sz="7200" dirty="0">
                <a:solidFill>
                  <a:schemeClr val="tx1"/>
                </a:solidFill>
                <a:latin typeface="Arial" panose="020B0604020202020204" pitchFamily="34" charset="0"/>
                <a:cs typeface="Arial" panose="020B0604020202020204" pitchFamily="34" charset="0"/>
              </a:rPr>
              <a:t>. </a:t>
            </a:r>
            <a:r>
              <a:rPr lang="et-EE" sz="7200" dirty="0">
                <a:latin typeface="Arial" panose="020B0604020202020204" pitchFamily="34" charset="0"/>
                <a:cs typeface="Arial" panose="020B0604020202020204" pitchFamily="34" charset="0"/>
              </a:rPr>
              <a:t>a</a:t>
            </a:r>
            <a:r>
              <a:rPr lang="et-EE" sz="7200" dirty="0">
                <a:solidFill>
                  <a:schemeClr val="tx1"/>
                </a:solidFill>
                <a:latin typeface="Arial" panose="020B0604020202020204" pitchFamily="34" charset="0"/>
                <a:cs typeface="Arial" panose="020B0604020202020204" pitchFamily="34" charset="0"/>
              </a:rPr>
              <a:t>sukohaalternatiivide ja tehniliste kommunikatsioonide asukohtade määramine, asukohaalternatiivide võrdlemine ja hindamine</a:t>
            </a:r>
          </a:p>
          <a:p>
            <a:pPr marL="400055" lvl="1" indent="0">
              <a:buNone/>
            </a:pPr>
            <a:r>
              <a:rPr lang="et-EE" sz="7200" dirty="0" err="1">
                <a:latin typeface="Arial" panose="020B0604020202020204" pitchFamily="34" charset="0"/>
                <a:cs typeface="Arial" panose="020B0604020202020204" pitchFamily="34" charset="0"/>
              </a:rPr>
              <a:t>b.</a:t>
            </a:r>
            <a:r>
              <a:rPr lang="et-EE" sz="7200" dirty="0">
                <a:latin typeface="Arial" panose="020B0604020202020204" pitchFamily="34" charset="0"/>
                <a:cs typeface="Arial" panose="020B0604020202020204" pitchFamily="34" charset="0"/>
              </a:rPr>
              <a:t> vajalike uuringute läbiviimine, sh inventuurid</a:t>
            </a:r>
          </a:p>
          <a:p>
            <a:pPr marL="400055" lvl="1" indent="0">
              <a:buNone/>
            </a:pPr>
            <a:r>
              <a:rPr lang="et-EE" sz="7200" dirty="0" err="1">
                <a:latin typeface="Arial" panose="020B0604020202020204" pitchFamily="34" charset="0"/>
                <a:cs typeface="Arial" panose="020B0604020202020204" pitchFamily="34" charset="0"/>
              </a:rPr>
              <a:t>c.</a:t>
            </a:r>
            <a:r>
              <a:rPr lang="et-EE" sz="7200" dirty="0">
                <a:latin typeface="Arial" panose="020B0604020202020204" pitchFamily="34" charset="0"/>
                <a:cs typeface="Arial" panose="020B0604020202020204" pitchFamily="34" charset="0"/>
              </a:rPr>
              <a:t> mõjude hindamine, KSH I etapi aruande koostamine</a:t>
            </a:r>
            <a:endParaRPr lang="et-EE" sz="7200" dirty="0">
              <a:solidFill>
                <a:schemeClr val="tx1"/>
              </a:solidFill>
              <a:latin typeface="Arial" panose="020B0604020202020204" pitchFamily="34" charset="0"/>
              <a:cs typeface="Arial" panose="020B0604020202020204" pitchFamily="34" charset="0"/>
            </a:endParaRPr>
          </a:p>
          <a:p>
            <a:pPr marL="1371600" indent="-1371600">
              <a:buAutoNum type="arabicPeriod"/>
            </a:pPr>
            <a:r>
              <a:rPr lang="et-EE" sz="7200" b="0" dirty="0">
                <a:solidFill>
                  <a:schemeClr val="tx1"/>
                </a:solidFill>
              </a:rPr>
              <a:t>Asukoha eelvaliku otsuse eelnõu ja KSH I etapi aruande kooskõlastamine, täiendamine – detsember 2022 – veebruar 2023</a:t>
            </a:r>
          </a:p>
          <a:p>
            <a:pPr marL="1371600" indent="-1371600">
              <a:buAutoNum type="arabicPeriod"/>
            </a:pPr>
            <a:r>
              <a:rPr lang="et-EE" sz="7200" b="0" dirty="0">
                <a:solidFill>
                  <a:schemeClr val="tx1"/>
                </a:solidFill>
              </a:rPr>
              <a:t>Asukoha eelvaliku otsuse eelnõu ja KSH I etapi aruande avalikustamine, arutelud – märts - mai 2023</a:t>
            </a:r>
          </a:p>
          <a:p>
            <a:pPr marL="1371600" indent="-1371600">
              <a:buAutoNum type="arabicPeriod"/>
            </a:pPr>
            <a:r>
              <a:rPr lang="et-EE" sz="7200" b="0" dirty="0">
                <a:solidFill>
                  <a:schemeClr val="tx1"/>
                </a:solidFill>
              </a:rPr>
              <a:t>Asukoha eelvaliku otsuse eelnõu ja KSH I etapi aruande vastuvõtmine – </a:t>
            </a:r>
          </a:p>
          <a:p>
            <a:pPr marL="0" indent="0"/>
            <a:r>
              <a:rPr lang="et-EE" sz="7200" b="0" dirty="0">
                <a:solidFill>
                  <a:schemeClr val="tx1"/>
                </a:solidFill>
              </a:rPr>
              <a:t>	       juuli 2023</a:t>
            </a:r>
          </a:p>
          <a:p>
            <a:pPr marL="1143000" indent="-1143000">
              <a:buAutoNum type="arabicPeriod"/>
            </a:pPr>
            <a:endParaRPr lang="et-EE" sz="6400" b="0" dirty="0">
              <a:solidFill>
                <a:srgbClr val="000000"/>
              </a:solidFill>
            </a:endParaRPr>
          </a:p>
          <a:p>
            <a:r>
              <a:rPr lang="et-EE" sz="6400" b="0" dirty="0">
                <a:solidFill>
                  <a:srgbClr val="000000"/>
                </a:solidFill>
              </a:rPr>
              <a:t>	</a:t>
            </a:r>
            <a:endParaRPr lang="et-EE" dirty="0"/>
          </a:p>
        </p:txBody>
      </p:sp>
      <p:sp>
        <p:nvSpPr>
          <p:cNvPr id="3" name="Teksti kohatäide 2">
            <a:extLst>
              <a:ext uri="{FF2B5EF4-FFF2-40B4-BE49-F238E27FC236}">
                <a16:creationId xmlns:a16="http://schemas.microsoft.com/office/drawing/2014/main" id="{895818C7-47CB-451C-B302-0C9FCB5E24C2}"/>
              </a:ext>
            </a:extLst>
          </p:cNvPr>
          <p:cNvSpPr>
            <a:spLocks noGrp="1"/>
          </p:cNvSpPr>
          <p:nvPr>
            <p:ph type="body" sz="quarter" idx="11"/>
          </p:nvPr>
        </p:nvSpPr>
        <p:spPr>
          <a:xfrm>
            <a:off x="1254033" y="210035"/>
            <a:ext cx="8208214" cy="977153"/>
          </a:xfrm>
          <a:prstGeom prst="rect">
            <a:avLst/>
          </a:prstGeom>
        </p:spPr>
        <p:txBody>
          <a:bodyPr>
            <a:normAutofit lnSpcReduction="10000"/>
          </a:bodyPr>
          <a:lstStyle/>
          <a:p>
            <a:endParaRPr lang="en-GB" sz="2400" dirty="0"/>
          </a:p>
          <a:p>
            <a:r>
              <a:rPr lang="et-EE" sz="3200" b="1" dirty="0">
                <a:solidFill>
                  <a:srgbClr val="87112E"/>
                </a:solidFill>
              </a:rPr>
              <a:t>Edasised tegevused</a:t>
            </a:r>
          </a:p>
        </p:txBody>
      </p:sp>
      <p:pic>
        <p:nvPicPr>
          <p:cNvPr id="4" name="Pilt 3">
            <a:extLst>
              <a:ext uri="{FF2B5EF4-FFF2-40B4-BE49-F238E27FC236}">
                <a16:creationId xmlns:a16="http://schemas.microsoft.com/office/drawing/2014/main" id="{DB7301AD-1161-4C1F-B007-861D8EF8461B}"/>
              </a:ext>
            </a:extLst>
          </p:cNvPr>
          <p:cNvPicPr>
            <a:picLocks noChangeAspect="1"/>
          </p:cNvPicPr>
          <p:nvPr/>
        </p:nvPicPr>
        <p:blipFill>
          <a:blip r:embed="rId2"/>
          <a:stretch>
            <a:fillRect/>
          </a:stretch>
        </p:blipFill>
        <p:spPr>
          <a:xfrm>
            <a:off x="3429936" y="5936303"/>
            <a:ext cx="1147483" cy="455177"/>
          </a:xfrm>
          <a:prstGeom prst="rect">
            <a:avLst/>
          </a:prstGeom>
        </p:spPr>
      </p:pic>
    </p:spTree>
    <p:extLst>
      <p:ext uri="{BB962C8B-B14F-4D97-AF65-F5344CB8AC3E}">
        <p14:creationId xmlns:p14="http://schemas.microsoft.com/office/powerpoint/2010/main" val="16146162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A6CDCD-DC6C-364F-B340-55FE93D1BF1D}"/>
              </a:ext>
            </a:extLst>
          </p:cNvPr>
          <p:cNvSpPr>
            <a:spLocks noGrp="1"/>
          </p:cNvSpPr>
          <p:nvPr>
            <p:ph type="body" sz="quarter" idx="12"/>
          </p:nvPr>
        </p:nvSpPr>
        <p:spPr/>
        <p:txBody>
          <a:bodyPr/>
          <a:lstStyle/>
          <a:p>
            <a:r>
              <a:rPr lang="x-none" dirty="0"/>
              <a:t>Tänan tähelepanu eest!</a:t>
            </a:r>
          </a:p>
        </p:txBody>
      </p:sp>
      <p:sp>
        <p:nvSpPr>
          <p:cNvPr id="3" name="Text Placeholder 2">
            <a:extLst>
              <a:ext uri="{FF2B5EF4-FFF2-40B4-BE49-F238E27FC236}">
                <a16:creationId xmlns:a16="http://schemas.microsoft.com/office/drawing/2014/main" id="{4624DE2E-E1C3-6A4E-BD3C-50F2986B8168}"/>
              </a:ext>
            </a:extLst>
          </p:cNvPr>
          <p:cNvSpPr>
            <a:spLocks noGrp="1"/>
          </p:cNvSpPr>
          <p:nvPr>
            <p:ph type="body" sz="quarter" idx="15"/>
          </p:nvPr>
        </p:nvSpPr>
        <p:spPr>
          <a:solidFill>
            <a:schemeClr val="bg2">
              <a:lumMod val="90000"/>
            </a:schemeClr>
          </a:solidFill>
        </p:spPr>
        <p:txBody>
          <a:bodyPr>
            <a:normAutofit/>
          </a:bodyPr>
          <a:lstStyle/>
          <a:p>
            <a:endParaRPr lang="x-none" sz="2400" dirty="0"/>
          </a:p>
          <a:p>
            <a:endParaRPr lang="x-none" sz="2400" dirty="0"/>
          </a:p>
        </p:txBody>
      </p:sp>
      <p:sp>
        <p:nvSpPr>
          <p:cNvPr id="4" name="TextBox 3">
            <a:extLst>
              <a:ext uri="{FF2B5EF4-FFF2-40B4-BE49-F238E27FC236}">
                <a16:creationId xmlns:a16="http://schemas.microsoft.com/office/drawing/2014/main" id="{DAA1836D-74B7-CF41-B25B-D6BFACE7F376}"/>
              </a:ext>
            </a:extLst>
          </p:cNvPr>
          <p:cNvSpPr txBox="1"/>
          <p:nvPr/>
        </p:nvSpPr>
        <p:spPr>
          <a:xfrm>
            <a:off x="15259050" y="2501901"/>
            <a:ext cx="184731" cy="317459"/>
          </a:xfrm>
          <a:prstGeom prst="rect">
            <a:avLst/>
          </a:prstGeom>
          <a:solidFill>
            <a:schemeClr val="bg2">
              <a:lumMod val="90000"/>
            </a:schemeClr>
          </a:solidFill>
        </p:spPr>
        <p:txBody>
          <a:bodyPr wrap="none" rtlCol="0">
            <a:spAutoFit/>
          </a:bodyPr>
          <a:lstStyle/>
          <a:p>
            <a:endParaRPr lang="x-none" dirty="0"/>
          </a:p>
        </p:txBody>
      </p:sp>
    </p:spTree>
    <p:extLst>
      <p:ext uri="{BB962C8B-B14F-4D97-AF65-F5344CB8AC3E}">
        <p14:creationId xmlns:p14="http://schemas.microsoft.com/office/powerpoint/2010/main" val="28802440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74;p75">
            <a:extLst>
              <a:ext uri="{FF2B5EF4-FFF2-40B4-BE49-F238E27FC236}">
                <a16:creationId xmlns:a16="http://schemas.microsoft.com/office/drawing/2014/main" id="{CF4888E9-59C1-4EC0-A7D6-D88C5BAE0DBC}"/>
              </a:ext>
            </a:extLst>
          </p:cNvPr>
          <p:cNvSpPr txBox="1">
            <a:spLocks noGrp="1"/>
          </p:cNvSpPr>
          <p:nvPr>
            <p:ph type="title"/>
          </p:nvPr>
        </p:nvSpPr>
        <p:spPr>
          <a:xfrm>
            <a:off x="874295" y="0"/>
            <a:ext cx="10446848" cy="1297994"/>
          </a:xfrm>
          <a:prstGeom prst="rect">
            <a:avLst/>
          </a:prstGeom>
          <a:noFill/>
          <a:ln>
            <a:noFill/>
          </a:ln>
        </p:spPr>
        <p:txBody>
          <a:bodyPr spcFirstLastPara="1" vert="horz" wrap="square" lIns="80983" tIns="40480" rIns="80983" bIns="40480" rtlCol="0" anchor="ctr" anchorCtr="0">
            <a:noAutofit/>
          </a:bodyPr>
          <a:lstStyle/>
          <a:p>
            <a:pPr algn="l"/>
            <a:r>
              <a:rPr lang="et-EE" sz="4000" dirty="0">
                <a:solidFill>
                  <a:srgbClr val="17A740"/>
                </a:solidFill>
                <a:latin typeface="Gordita Light" pitchFamily="2" charset="77"/>
                <a:ea typeface="+mj-ea"/>
                <a:cs typeface="Gordita Light" pitchFamily="2" charset="77"/>
              </a:rPr>
              <a:t>VKG on E</a:t>
            </a:r>
            <a:r>
              <a:rPr lang="en-EE" sz="4000" dirty="0">
                <a:solidFill>
                  <a:srgbClr val="17A740"/>
                </a:solidFill>
                <a:latin typeface="Gordita Light" pitchFamily="2" charset="77"/>
                <a:ea typeface="+mj-ea"/>
                <a:cs typeface="Gordita Light" pitchFamily="2" charset="77"/>
              </a:rPr>
              <a:t>esti erapaitalil suurtööstusettevõte</a:t>
            </a:r>
            <a:endParaRPr lang="et-EE" sz="4000" dirty="0">
              <a:solidFill>
                <a:srgbClr val="17A740"/>
              </a:solidFill>
              <a:latin typeface="Gordita Light" pitchFamily="2" charset="77"/>
              <a:ea typeface="+mj-ea"/>
              <a:cs typeface="Gordita Light" pitchFamily="2" charset="77"/>
            </a:endParaRPr>
          </a:p>
        </p:txBody>
      </p:sp>
      <p:pic>
        <p:nvPicPr>
          <p:cNvPr id="6" name="Picture 2" descr="Graphical user interface, application&#10;&#10;Description automatically generated">
            <a:extLst>
              <a:ext uri="{FF2B5EF4-FFF2-40B4-BE49-F238E27FC236}">
                <a16:creationId xmlns:a16="http://schemas.microsoft.com/office/drawing/2014/main" id="{51021C35-282C-4BB6-B1BD-C2473CFB1C2C}"/>
              </a:ext>
            </a:extLst>
          </p:cNvPr>
          <p:cNvPicPr>
            <a:picLocks noChangeAspect="1"/>
          </p:cNvPicPr>
          <p:nvPr/>
        </p:nvPicPr>
        <p:blipFill>
          <a:blip r:embed="rId3"/>
          <a:stretch>
            <a:fillRect/>
          </a:stretch>
        </p:blipFill>
        <p:spPr>
          <a:xfrm>
            <a:off x="1207091" y="1517925"/>
            <a:ext cx="9106305" cy="4744952"/>
          </a:xfrm>
          <a:prstGeom prst="rect">
            <a:avLst/>
          </a:prstGeom>
        </p:spPr>
      </p:pic>
    </p:spTree>
    <p:extLst>
      <p:ext uri="{BB962C8B-B14F-4D97-AF65-F5344CB8AC3E}">
        <p14:creationId xmlns:p14="http://schemas.microsoft.com/office/powerpoint/2010/main" val="152011015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74;p75">
            <a:extLst>
              <a:ext uri="{FF2B5EF4-FFF2-40B4-BE49-F238E27FC236}">
                <a16:creationId xmlns:a16="http://schemas.microsoft.com/office/drawing/2014/main" id="{CF4888E9-59C1-4EC0-A7D6-D88C5BAE0DBC}"/>
              </a:ext>
            </a:extLst>
          </p:cNvPr>
          <p:cNvSpPr txBox="1">
            <a:spLocks noGrp="1"/>
          </p:cNvSpPr>
          <p:nvPr>
            <p:ph type="title"/>
          </p:nvPr>
        </p:nvSpPr>
        <p:spPr>
          <a:xfrm>
            <a:off x="928167" y="382664"/>
            <a:ext cx="9844335" cy="978700"/>
          </a:xfrm>
          <a:prstGeom prst="rect">
            <a:avLst/>
          </a:prstGeom>
          <a:noFill/>
          <a:ln>
            <a:noFill/>
          </a:ln>
        </p:spPr>
        <p:txBody>
          <a:bodyPr spcFirstLastPara="1" vert="horz" wrap="square" lIns="80983" tIns="40480" rIns="80983" bIns="40480" rtlCol="0" anchor="ctr" anchorCtr="0">
            <a:noAutofit/>
          </a:bodyPr>
          <a:lstStyle/>
          <a:p>
            <a:pPr algn="l"/>
            <a:r>
              <a:rPr lang="et-EE" dirty="0">
                <a:solidFill>
                  <a:srgbClr val="17A740"/>
                </a:solidFill>
                <a:latin typeface="Gordita Light" pitchFamily="2" charset="77"/>
                <a:ea typeface="+mj-ea"/>
                <a:cs typeface="Gordita Light" pitchFamily="2" charset="77"/>
                <a:sym typeface="Arial"/>
              </a:rPr>
              <a:t>Mis probleem vajab lahendust?</a:t>
            </a:r>
            <a:endParaRPr lang="et-EE" dirty="0">
              <a:solidFill>
                <a:srgbClr val="17A740"/>
              </a:solidFill>
              <a:latin typeface="Gordita Light" pitchFamily="2" charset="77"/>
              <a:ea typeface="+mj-ea"/>
              <a:cs typeface="Gordita Light" pitchFamily="2" charset="77"/>
            </a:endParaRPr>
          </a:p>
        </p:txBody>
      </p:sp>
      <p:sp>
        <p:nvSpPr>
          <p:cNvPr id="8" name="Google Shape;175;p75">
            <a:extLst>
              <a:ext uri="{FF2B5EF4-FFF2-40B4-BE49-F238E27FC236}">
                <a16:creationId xmlns:a16="http://schemas.microsoft.com/office/drawing/2014/main" id="{68520CC8-9154-4708-966E-D5A61B208CFD}"/>
              </a:ext>
            </a:extLst>
          </p:cNvPr>
          <p:cNvSpPr txBox="1">
            <a:spLocks/>
          </p:cNvSpPr>
          <p:nvPr/>
        </p:nvSpPr>
        <p:spPr>
          <a:xfrm>
            <a:off x="928169" y="1510310"/>
            <a:ext cx="9043146" cy="4707609"/>
          </a:xfrm>
          <a:prstGeom prst="rect">
            <a:avLst/>
          </a:prstGeom>
          <a:noFill/>
          <a:ln>
            <a:noFill/>
          </a:ln>
        </p:spPr>
        <p:txBody>
          <a:bodyPr spcFirstLastPara="1" vert="horz" wrap="square" lIns="91425" tIns="45700" rIns="91425" bIns="45700" rtlCol="0" anchor="t" anchorCtr="0">
            <a:normAutofit/>
          </a:bodyPr>
          <a:lstStyle>
            <a:lvl1pPr marL="151870" indent="-151870" algn="l" defTabSz="607482" rtl="0" eaLnBrk="1" latinLnBrk="0" hangingPunct="1">
              <a:spcBef>
                <a:spcPct val="20000"/>
              </a:spcBef>
              <a:buFont typeface="Arial" pitchFamily="34" charset="0"/>
              <a:buChar char="•"/>
              <a:defRPr sz="3200" kern="1200">
                <a:solidFill>
                  <a:schemeClr val="tx1"/>
                </a:solidFill>
                <a:latin typeface="Aktiv Grotesk"/>
                <a:ea typeface="Aktiv Grotesk"/>
                <a:cs typeface="Aktiv Grotesk"/>
                <a:sym typeface="Aktiv Grotesk"/>
              </a:defRPr>
            </a:lvl1pPr>
            <a:lvl2pPr marL="480923" indent="-177182" algn="l" defTabSz="607482" rtl="0" eaLnBrk="1" latinLnBrk="0" hangingPunct="1">
              <a:spcBef>
                <a:spcPct val="20000"/>
              </a:spcBef>
              <a:buFont typeface="Arial" pitchFamily="34" charset="0"/>
              <a:buChar char="–"/>
              <a:defRPr sz="2800" kern="1200">
                <a:solidFill>
                  <a:schemeClr val="tx1"/>
                </a:solidFill>
                <a:latin typeface="Aktiv Grotesk"/>
                <a:ea typeface="Aktiv Grotesk"/>
                <a:cs typeface="Aktiv Grotesk"/>
                <a:sym typeface="Aktiv Grotesk"/>
              </a:defRPr>
            </a:lvl2pPr>
            <a:lvl3pPr marL="820100" indent="-212619" algn="l" defTabSz="607482" rtl="0" eaLnBrk="1" latinLnBrk="0" hangingPunct="1">
              <a:spcBef>
                <a:spcPct val="20000"/>
              </a:spcBef>
              <a:buFont typeface="Arial" pitchFamily="34" charset="0"/>
              <a:buChar char="•"/>
              <a:defRPr sz="2400" kern="1200">
                <a:solidFill>
                  <a:schemeClr val="tx1"/>
                </a:solidFill>
                <a:latin typeface="Aktiv Grotesk"/>
                <a:ea typeface="Aktiv Grotesk"/>
                <a:cs typeface="Aktiv Grotesk"/>
                <a:sym typeface="Aktiv Grotesk"/>
              </a:defRPr>
            </a:lvl3pPr>
            <a:lvl4pPr marL="1156551" indent="-245329" algn="l" defTabSz="607482" rtl="0" eaLnBrk="1" latinLnBrk="0" hangingPunct="1">
              <a:spcBef>
                <a:spcPct val="20000"/>
              </a:spcBef>
              <a:buFont typeface="Arial" pitchFamily="34" charset="0"/>
              <a:buChar char="–"/>
              <a:defRPr sz="2000" kern="1200">
                <a:solidFill>
                  <a:schemeClr val="tx1"/>
                </a:solidFill>
                <a:latin typeface="Aktiv Grotesk"/>
                <a:ea typeface="Aktiv Grotesk"/>
                <a:cs typeface="Aktiv Grotesk"/>
                <a:sym typeface="Aktiv Grotesk"/>
              </a:defRPr>
            </a:lvl4pPr>
            <a:lvl5pPr marL="1460292" indent="-245329" algn="l" defTabSz="607482" rtl="0" eaLnBrk="1" latinLnBrk="0" hangingPunct="1">
              <a:spcBef>
                <a:spcPct val="20000"/>
              </a:spcBef>
              <a:buFont typeface="Arial" pitchFamily="34" charset="0"/>
              <a:buChar char="»"/>
              <a:defRPr sz="2000" kern="1200">
                <a:solidFill>
                  <a:schemeClr val="tx1"/>
                </a:solidFill>
                <a:latin typeface="Aktiv Grotesk"/>
                <a:ea typeface="Aktiv Grotesk"/>
                <a:cs typeface="Aktiv Grotesk"/>
                <a:sym typeface="Aktiv Grotesk"/>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24004" indent="-252003">
              <a:lnSpc>
                <a:spcPct val="120000"/>
              </a:lnSpc>
              <a:spcBef>
                <a:spcPts val="1200"/>
              </a:spcBef>
              <a:buClr>
                <a:srgbClr val="33B13F"/>
              </a:buClr>
              <a:buSzPts val="2100"/>
              <a:buFontTx/>
              <a:buChar char="→"/>
            </a:pPr>
            <a:r>
              <a:rPr lang="et-EE" sz="2300" dirty="0">
                <a:latin typeface="Gordita Light" pitchFamily="50" charset="-52"/>
                <a:ea typeface="Arial"/>
                <a:cs typeface="Gordita Light" pitchFamily="50" charset="-52"/>
                <a:sym typeface="Arial"/>
              </a:rPr>
              <a:t>Eesti ei saa endale lubada toorme eksporti või kohaliku ressursi madalat </a:t>
            </a:r>
            <a:r>
              <a:rPr lang="et-EE" sz="2300" dirty="0" err="1">
                <a:latin typeface="Gordita Light" pitchFamily="50" charset="-52"/>
                <a:ea typeface="Arial"/>
                <a:cs typeface="Gordita Light" pitchFamily="50" charset="-52"/>
                <a:sym typeface="Arial"/>
              </a:rPr>
              <a:t>väärindamist</a:t>
            </a:r>
            <a:r>
              <a:rPr lang="et-EE" sz="2300" dirty="0">
                <a:latin typeface="Gordita Light" pitchFamily="50" charset="-52"/>
                <a:ea typeface="Arial"/>
                <a:cs typeface="Gordita Light" pitchFamily="50" charset="-52"/>
                <a:sym typeface="Arial"/>
              </a:rPr>
              <a:t>. Eesti puitu peab maksimaalselt </a:t>
            </a:r>
            <a:r>
              <a:rPr lang="et-EE" sz="2300" dirty="0" err="1">
                <a:latin typeface="Gordita Light" pitchFamily="50" charset="-52"/>
                <a:ea typeface="Arial"/>
                <a:cs typeface="Gordita Light" pitchFamily="50" charset="-52"/>
                <a:sym typeface="Arial"/>
              </a:rPr>
              <a:t>väärindama</a:t>
            </a:r>
            <a:r>
              <a:rPr lang="et-EE" sz="2300" dirty="0">
                <a:latin typeface="Gordita Light" pitchFamily="50" charset="-52"/>
                <a:ea typeface="Arial"/>
                <a:cs typeface="Gordita Light" pitchFamily="50" charset="-52"/>
                <a:sym typeface="Arial"/>
              </a:rPr>
              <a:t> Eestis.</a:t>
            </a:r>
          </a:p>
          <a:p>
            <a:pPr marL="324004" indent="-252003">
              <a:lnSpc>
                <a:spcPct val="120000"/>
              </a:lnSpc>
              <a:spcBef>
                <a:spcPts val="1200"/>
              </a:spcBef>
              <a:buClr>
                <a:srgbClr val="33B13F"/>
              </a:buClr>
              <a:buSzPts val="2100"/>
              <a:buFontTx/>
              <a:buChar char="→"/>
            </a:pPr>
            <a:r>
              <a:rPr lang="et-EE" sz="2300" dirty="0">
                <a:latin typeface="Gordita Light" pitchFamily="50" charset="-52"/>
                <a:ea typeface="Arial"/>
                <a:cs typeface="Gordita Light" pitchFamily="50" charset="-52"/>
                <a:sym typeface="Arial"/>
              </a:rPr>
              <a:t>Parandaks Eesti kliimaeesmärkides CO2 bilanssi (LULUCF) võrreldes paberipuu, puiduhakke ekspordiga ja tõstaks Eestis toodetud taastuv elektrienergia osakaalu.</a:t>
            </a:r>
          </a:p>
          <a:p>
            <a:pPr marL="324004" indent="-252003">
              <a:lnSpc>
                <a:spcPct val="120000"/>
              </a:lnSpc>
              <a:spcBef>
                <a:spcPts val="1200"/>
              </a:spcBef>
              <a:buClr>
                <a:srgbClr val="33B13F"/>
              </a:buClr>
              <a:buSzPts val="2100"/>
              <a:buFontTx/>
              <a:buChar char="→"/>
            </a:pPr>
            <a:r>
              <a:rPr lang="et-EE" sz="2300" dirty="0">
                <a:latin typeface="Gordita Light" pitchFamily="50" charset="-52"/>
                <a:ea typeface="Arial"/>
                <a:cs typeface="Gordita Light" pitchFamily="50" charset="-52"/>
                <a:sym typeface="Arial"/>
              </a:rPr>
              <a:t>Mitmekesistab reaalselt Ida-Virumaa majandust. </a:t>
            </a:r>
          </a:p>
          <a:p>
            <a:pPr marL="324004" indent="-252003">
              <a:lnSpc>
                <a:spcPct val="120000"/>
              </a:lnSpc>
              <a:spcBef>
                <a:spcPts val="1200"/>
              </a:spcBef>
              <a:buClr>
                <a:srgbClr val="33B13F"/>
              </a:buClr>
              <a:buSzPts val="2100"/>
              <a:buFontTx/>
              <a:buChar char="→"/>
            </a:pPr>
            <a:r>
              <a:rPr lang="et-EE" sz="2300" dirty="0">
                <a:latin typeface="Gordita Light" pitchFamily="50" charset="-52"/>
                <a:ea typeface="Arial"/>
                <a:cs typeface="Gordita Light" pitchFamily="50" charset="-52"/>
                <a:sym typeface="Arial"/>
              </a:rPr>
              <a:t>Puidukeemia valdkond on globaalselt kasvav. Tootmiskompleks avardaks võimalusi puidukeemia arendamiseks Eestis.</a:t>
            </a:r>
          </a:p>
          <a:p>
            <a:pPr marL="0" indent="0">
              <a:spcBef>
                <a:spcPts val="600"/>
              </a:spcBef>
              <a:buClr>
                <a:srgbClr val="000000"/>
              </a:buClr>
              <a:buSzPts val="2100"/>
              <a:buNone/>
            </a:pPr>
            <a:endParaRPr lang="et-EE" sz="2300" b="1" dirty="0">
              <a:latin typeface="Gordita Light" pitchFamily="50" charset="-52"/>
              <a:ea typeface="Arial"/>
              <a:cs typeface="Gordita Light" pitchFamily="50" charset="-52"/>
              <a:sym typeface="Arial"/>
            </a:endParaRPr>
          </a:p>
        </p:txBody>
      </p:sp>
    </p:spTree>
    <p:extLst>
      <p:ext uri="{BB962C8B-B14F-4D97-AF65-F5344CB8AC3E}">
        <p14:creationId xmlns:p14="http://schemas.microsoft.com/office/powerpoint/2010/main" val="182070680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Title 1"/>
          <p:cNvSpPr txBox="1">
            <a:spLocks noGrp="1"/>
          </p:cNvSpPr>
          <p:nvPr>
            <p:ph type="title"/>
          </p:nvPr>
        </p:nvSpPr>
        <p:spPr>
          <a:xfrm>
            <a:off x="928827" y="269425"/>
            <a:ext cx="9321162" cy="1306826"/>
          </a:xfrm>
          <a:prstGeom prst="rect">
            <a:avLst/>
          </a:prstGeom>
        </p:spPr>
        <p:txBody>
          <a:bodyPr>
            <a:normAutofit/>
          </a:bodyPr>
          <a:lstStyle>
            <a:lvl1pPr>
              <a:defRPr sz="2900">
                <a:solidFill>
                  <a:srgbClr val="17A740"/>
                </a:solidFill>
              </a:defRPr>
            </a:lvl1pPr>
          </a:lstStyle>
          <a:p>
            <a:pPr algn="l" defTabSz="777598">
              <a:lnSpc>
                <a:spcPct val="90000"/>
              </a:lnSpc>
              <a:spcBef>
                <a:spcPts val="0"/>
              </a:spcBef>
              <a:defRPr/>
            </a:pPr>
            <a:r>
              <a:rPr lang="et-EE" sz="4400" kern="0" dirty="0">
                <a:latin typeface="Gordita Light" pitchFamily="2" charset="77"/>
                <a:cs typeface="Gordita Light" pitchFamily="2" charset="77"/>
                <a:sym typeface="Arial"/>
              </a:rPr>
              <a:t>Mis on biotoodete </a:t>
            </a:r>
            <a:r>
              <a:rPr lang="en-GB" sz="4400" kern="0" dirty="0" err="1">
                <a:latin typeface="Gordita Light" pitchFamily="2" charset="77"/>
                <a:cs typeface="Gordita Light" pitchFamily="2" charset="77"/>
                <a:sym typeface="Arial"/>
              </a:rPr>
              <a:t>tootmine</a:t>
            </a:r>
            <a:r>
              <a:rPr lang="et-EE" sz="4400" kern="0" dirty="0">
                <a:latin typeface="Gordita Light" pitchFamily="2" charset="77"/>
                <a:cs typeface="Gordita Light" pitchFamily="2" charset="77"/>
                <a:sym typeface="Arial"/>
              </a:rPr>
              <a:t>?</a:t>
            </a:r>
            <a:endParaRPr lang="et-EE" sz="4400" kern="0" dirty="0">
              <a:latin typeface="Gordita Light" pitchFamily="2" charset="77"/>
              <a:cs typeface="Gordita Light" pitchFamily="2" charset="77"/>
              <a:sym typeface="Calibri Light"/>
            </a:endParaRPr>
          </a:p>
        </p:txBody>
      </p:sp>
      <p:pic>
        <p:nvPicPr>
          <p:cNvPr id="6" name="Picture 5" descr="Diagram&#10;&#10;Description automatically generated">
            <a:extLst>
              <a:ext uri="{FF2B5EF4-FFF2-40B4-BE49-F238E27FC236}">
                <a16:creationId xmlns:a16="http://schemas.microsoft.com/office/drawing/2014/main" id="{97A37D61-E195-4867-B587-090DEB0C3849}"/>
              </a:ext>
            </a:extLst>
          </p:cNvPr>
          <p:cNvPicPr>
            <a:picLocks noChangeAspect="1"/>
          </p:cNvPicPr>
          <p:nvPr/>
        </p:nvPicPr>
        <p:blipFill>
          <a:blip r:embed="rId3"/>
          <a:stretch>
            <a:fillRect/>
          </a:stretch>
        </p:blipFill>
        <p:spPr>
          <a:xfrm>
            <a:off x="1372661" y="1472794"/>
            <a:ext cx="7821352" cy="5106283"/>
          </a:xfrm>
          <a:prstGeom prst="rect">
            <a:avLst/>
          </a:prstGeom>
        </p:spPr>
      </p:pic>
    </p:spTree>
    <p:extLst>
      <p:ext uri="{BB962C8B-B14F-4D97-AF65-F5344CB8AC3E}">
        <p14:creationId xmlns:p14="http://schemas.microsoft.com/office/powerpoint/2010/main" val="264675602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4"/>
          <a:srcRect/>
          <a:stretch>
            <a:fillRect/>
          </a:stretch>
        </a:blipFill>
        <a:effectLst/>
      </p:bgPr>
    </p:bg>
    <p:spTree>
      <p:nvGrpSpPr>
        <p:cNvPr id="1" name="Shape 180"/>
        <p:cNvGrpSpPr/>
        <p:nvPr/>
      </p:nvGrpSpPr>
      <p:grpSpPr>
        <a:xfrm>
          <a:off x="0" y="0"/>
          <a:ext cx="0" cy="0"/>
          <a:chOff x="0" y="0"/>
          <a:chExt cx="0" cy="0"/>
        </a:xfrm>
      </p:grpSpPr>
      <p:sp>
        <p:nvSpPr>
          <p:cNvPr id="3" name="Google Shape;167;ge3a44ea459_0_0">
            <a:extLst>
              <a:ext uri="{FF2B5EF4-FFF2-40B4-BE49-F238E27FC236}">
                <a16:creationId xmlns:a16="http://schemas.microsoft.com/office/drawing/2014/main" id="{BB8FC811-79EE-4227-ABA1-F72ADCAD36CB}"/>
              </a:ext>
            </a:extLst>
          </p:cNvPr>
          <p:cNvSpPr txBox="1">
            <a:spLocks/>
          </p:cNvSpPr>
          <p:nvPr/>
        </p:nvSpPr>
        <p:spPr>
          <a:xfrm>
            <a:off x="955997" y="225244"/>
            <a:ext cx="8942642" cy="1252494"/>
          </a:xfrm>
          <a:prstGeom prst="rect">
            <a:avLst/>
          </a:prstGeom>
          <a:noFill/>
          <a:ln>
            <a:noFill/>
          </a:ln>
        </p:spPr>
        <p:txBody>
          <a:bodyPr spcFirstLastPara="1" wrap="square" lIns="103666" tIns="51819" rIns="103666" bIns="51819" anchor="ctr" anchorCtr="0">
            <a:normAutofit/>
          </a:bodyPr>
          <a:lstStyle>
            <a:lvl1pPr marL="0" marR="0" indent="0" algn="l" defTabSz="685773"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Calibri Light"/>
                <a:ea typeface="Calibri Light"/>
                <a:cs typeface="Calibri Light"/>
                <a:sym typeface="Calibri Light"/>
              </a:defRPr>
            </a:lvl1pPr>
            <a:lvl2pPr marL="0" marR="0" indent="0" algn="l" defTabSz="685773"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Calibri Light"/>
                <a:ea typeface="Calibri Light"/>
                <a:cs typeface="Calibri Light"/>
                <a:sym typeface="Calibri Light"/>
              </a:defRPr>
            </a:lvl2pPr>
            <a:lvl3pPr marL="0" marR="0" indent="0" algn="l" defTabSz="685773"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Calibri Light"/>
                <a:ea typeface="Calibri Light"/>
                <a:cs typeface="Calibri Light"/>
                <a:sym typeface="Calibri Light"/>
              </a:defRPr>
            </a:lvl3pPr>
            <a:lvl4pPr marL="0" marR="0" indent="0" algn="l" defTabSz="685773"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Calibri Light"/>
                <a:ea typeface="Calibri Light"/>
                <a:cs typeface="Calibri Light"/>
                <a:sym typeface="Calibri Light"/>
              </a:defRPr>
            </a:lvl4pPr>
            <a:lvl5pPr marL="0" marR="0" indent="0" algn="l" defTabSz="685773"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Calibri Light"/>
                <a:ea typeface="Calibri Light"/>
                <a:cs typeface="Calibri Light"/>
                <a:sym typeface="Calibri Light"/>
              </a:defRPr>
            </a:lvl5pPr>
            <a:lvl6pPr marL="0" marR="0" indent="0" algn="l" defTabSz="685773"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Calibri Light"/>
                <a:ea typeface="Calibri Light"/>
                <a:cs typeface="Calibri Light"/>
                <a:sym typeface="Calibri Light"/>
              </a:defRPr>
            </a:lvl6pPr>
            <a:lvl7pPr marL="0" marR="0" indent="0" algn="l" defTabSz="685773"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Calibri Light"/>
                <a:ea typeface="Calibri Light"/>
                <a:cs typeface="Calibri Light"/>
                <a:sym typeface="Calibri Light"/>
              </a:defRPr>
            </a:lvl7pPr>
            <a:lvl8pPr marL="0" marR="0" indent="0" algn="l" defTabSz="685773"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Calibri Light"/>
                <a:ea typeface="Calibri Light"/>
                <a:cs typeface="Calibri Light"/>
                <a:sym typeface="Calibri Light"/>
              </a:defRPr>
            </a:lvl8pPr>
            <a:lvl9pPr marL="0" marR="0" indent="0" algn="l" defTabSz="685773"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Calibri Light"/>
                <a:ea typeface="Calibri Light"/>
                <a:cs typeface="Calibri Light"/>
                <a:sym typeface="Calibri Light"/>
              </a:defRPr>
            </a:lvl9pPr>
          </a:lstStyle>
          <a:p>
            <a:pPr defTabSz="777598">
              <a:defRPr/>
            </a:pPr>
            <a:r>
              <a:rPr lang="et-EE" sz="4400" kern="0" dirty="0">
                <a:solidFill>
                  <a:srgbClr val="17A740"/>
                </a:solidFill>
                <a:latin typeface="Gordita Light" pitchFamily="2" charset="77"/>
                <a:cs typeface="Gordita Light" pitchFamily="2" charset="77"/>
                <a:sym typeface="Arial"/>
              </a:rPr>
              <a:t>Biotoodete </a:t>
            </a:r>
            <a:r>
              <a:rPr lang="en-GB" sz="4400" kern="0" dirty="0" err="1">
                <a:solidFill>
                  <a:srgbClr val="17A740"/>
                </a:solidFill>
                <a:latin typeface="Gordita Light" pitchFamily="2" charset="77"/>
                <a:cs typeface="Gordita Light" pitchFamily="2" charset="77"/>
                <a:sym typeface="Arial"/>
              </a:rPr>
              <a:t>tootmine</a:t>
            </a:r>
            <a:r>
              <a:rPr lang="et-EE" sz="4400" kern="0" dirty="0">
                <a:solidFill>
                  <a:srgbClr val="17A740"/>
                </a:solidFill>
                <a:latin typeface="Gordita Light" pitchFamily="2" charset="77"/>
                <a:cs typeface="Gordita Light" pitchFamily="2" charset="77"/>
                <a:sym typeface="Arial"/>
              </a:rPr>
              <a:t> numbrites</a:t>
            </a:r>
          </a:p>
        </p:txBody>
      </p:sp>
      <p:sp>
        <p:nvSpPr>
          <p:cNvPr id="5" name="TextBox 4">
            <a:extLst>
              <a:ext uri="{FF2B5EF4-FFF2-40B4-BE49-F238E27FC236}">
                <a16:creationId xmlns:a16="http://schemas.microsoft.com/office/drawing/2014/main" id="{47A82CBE-AEFE-4ADB-B5F2-F65A9E89E6B7}"/>
              </a:ext>
            </a:extLst>
          </p:cNvPr>
          <p:cNvSpPr txBox="1"/>
          <p:nvPr/>
        </p:nvSpPr>
        <p:spPr>
          <a:xfrm>
            <a:off x="697492" y="2673631"/>
            <a:ext cx="2797109" cy="11514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1840" tIns="51840" rIns="51840" bIns="51840" numCol="1" spcCol="38100" rtlCol="0" anchor="t">
            <a:spAutoFit/>
          </a:bodyPr>
          <a:lstStyle/>
          <a:p>
            <a:pPr algn="ctr" defTabSz="808733" hangingPunct="0">
              <a:defRPr/>
            </a:pPr>
            <a:r>
              <a:rPr lang="et-EE" sz="3628" kern="0" dirty="0">
                <a:solidFill>
                  <a:srgbClr val="33B13F"/>
                </a:solidFill>
                <a:latin typeface="Aktiv Grotesk" panose="020B0604020202020204" pitchFamily="34" charset="0"/>
                <a:cs typeface="Gordita" pitchFamily="50" charset="-52"/>
                <a:sym typeface="Calibri"/>
              </a:rPr>
              <a:t>250</a:t>
            </a:r>
            <a:r>
              <a:rPr lang="et-EE" sz="1587" kern="0" dirty="0">
                <a:solidFill>
                  <a:srgbClr val="000000"/>
                </a:solidFill>
                <a:latin typeface="Gordita" pitchFamily="50" charset="-52"/>
                <a:cs typeface="Gordita" pitchFamily="50" charset="-52"/>
                <a:sym typeface="Calibri"/>
              </a:rPr>
              <a:t> </a:t>
            </a:r>
            <a:endParaRPr lang="et-EE" sz="3628" kern="0" dirty="0">
              <a:solidFill>
                <a:srgbClr val="33B13F"/>
              </a:solidFill>
              <a:latin typeface="Aktiv Grotesk" panose="020B0604020202020204" pitchFamily="34" charset="0"/>
              <a:cs typeface="Gordita" pitchFamily="50" charset="-52"/>
              <a:sym typeface="Calibri"/>
            </a:endParaRPr>
          </a:p>
          <a:p>
            <a:pPr algn="ctr" defTabSz="808733" hangingPunct="0">
              <a:defRPr/>
            </a:pPr>
            <a:r>
              <a:rPr lang="et-EE" sz="1587" kern="0" dirty="0">
                <a:solidFill>
                  <a:srgbClr val="000000"/>
                </a:solidFill>
                <a:latin typeface="Gordita" pitchFamily="50" charset="-52"/>
                <a:cs typeface="Gordita" pitchFamily="50" charset="-52"/>
                <a:sym typeface="Calibri"/>
              </a:rPr>
              <a:t>u</a:t>
            </a:r>
            <a:r>
              <a:rPr lang="et-EE" sz="1587" kern="0" dirty="0" err="1">
                <a:solidFill>
                  <a:srgbClr val="000000"/>
                </a:solidFill>
                <a:latin typeface="Gordita" pitchFamily="50" charset="-52"/>
                <a:cs typeface="Gordita" pitchFamily="50" charset="-52"/>
                <a:sym typeface="Calibri"/>
              </a:rPr>
              <a:t>ut</a:t>
            </a:r>
            <a:r>
              <a:rPr lang="et-EE" sz="1587" kern="0" dirty="0">
                <a:solidFill>
                  <a:srgbClr val="000000"/>
                </a:solidFill>
                <a:latin typeface="Gordita" pitchFamily="50" charset="-52"/>
                <a:cs typeface="Gordita" pitchFamily="50" charset="-52"/>
                <a:sym typeface="Calibri"/>
              </a:rPr>
              <a:t> otsest ja </a:t>
            </a:r>
          </a:p>
          <a:p>
            <a:pPr algn="ctr" defTabSz="808733" hangingPunct="0">
              <a:defRPr/>
            </a:pPr>
            <a:r>
              <a:rPr lang="et-EE" sz="1587" kern="0" dirty="0">
                <a:solidFill>
                  <a:srgbClr val="000000"/>
                </a:solidFill>
                <a:latin typeface="Gordita" pitchFamily="50" charset="-52"/>
                <a:cs typeface="Gordita" pitchFamily="50" charset="-52"/>
                <a:sym typeface="Calibri"/>
              </a:rPr>
              <a:t>1 000+ kaudset töökohta </a:t>
            </a:r>
          </a:p>
        </p:txBody>
      </p:sp>
      <p:pic>
        <p:nvPicPr>
          <p:cNvPr id="9" name="Picture 8" descr="Icon&#10;&#10;Description automatically generated">
            <a:extLst>
              <a:ext uri="{FF2B5EF4-FFF2-40B4-BE49-F238E27FC236}">
                <a16:creationId xmlns:a16="http://schemas.microsoft.com/office/drawing/2014/main" id="{9B2E5939-BB1C-428A-AC3D-7CCB14A8743A}"/>
              </a:ext>
            </a:extLst>
          </p:cNvPr>
          <p:cNvPicPr>
            <a:picLocks noChangeAspect="1"/>
          </p:cNvPicPr>
          <p:nvPr/>
        </p:nvPicPr>
        <p:blipFill>
          <a:blip r:embed="rId5"/>
          <a:stretch>
            <a:fillRect/>
          </a:stretch>
        </p:blipFill>
        <p:spPr>
          <a:xfrm>
            <a:off x="8715226" y="4166872"/>
            <a:ext cx="825338" cy="825802"/>
          </a:xfrm>
          <a:prstGeom prst="rect">
            <a:avLst/>
          </a:prstGeom>
        </p:spPr>
      </p:pic>
      <p:pic>
        <p:nvPicPr>
          <p:cNvPr id="10" name="Picture 9" descr="Icon&#10;&#10;Description automatically generated">
            <a:extLst>
              <a:ext uri="{FF2B5EF4-FFF2-40B4-BE49-F238E27FC236}">
                <a16:creationId xmlns:a16="http://schemas.microsoft.com/office/drawing/2014/main" id="{37C1B826-3690-4026-9789-0A0F3CDC64B1}"/>
              </a:ext>
            </a:extLst>
          </p:cNvPr>
          <p:cNvPicPr>
            <a:picLocks noChangeAspect="1"/>
          </p:cNvPicPr>
          <p:nvPr/>
        </p:nvPicPr>
        <p:blipFill>
          <a:blip r:embed="rId6"/>
          <a:stretch>
            <a:fillRect/>
          </a:stretch>
        </p:blipFill>
        <p:spPr>
          <a:xfrm>
            <a:off x="5278557" y="1619176"/>
            <a:ext cx="903011" cy="903011"/>
          </a:xfrm>
          <a:prstGeom prst="rect">
            <a:avLst/>
          </a:prstGeom>
        </p:spPr>
      </p:pic>
      <p:pic>
        <p:nvPicPr>
          <p:cNvPr id="12" name="Picture 11" descr="A picture containing icon&#10;&#10;Description automatically generated">
            <a:extLst>
              <a:ext uri="{FF2B5EF4-FFF2-40B4-BE49-F238E27FC236}">
                <a16:creationId xmlns:a16="http://schemas.microsoft.com/office/drawing/2014/main" id="{D29CB94A-59BF-47A9-9C6D-2D8E816F3512}"/>
              </a:ext>
            </a:extLst>
          </p:cNvPr>
          <p:cNvPicPr>
            <a:picLocks noChangeAspect="1"/>
          </p:cNvPicPr>
          <p:nvPr/>
        </p:nvPicPr>
        <p:blipFill>
          <a:blip r:embed="rId7"/>
          <a:stretch>
            <a:fillRect/>
          </a:stretch>
        </p:blipFill>
        <p:spPr>
          <a:xfrm>
            <a:off x="1683379" y="4071241"/>
            <a:ext cx="825338" cy="825338"/>
          </a:xfrm>
          <a:prstGeom prst="rect">
            <a:avLst/>
          </a:prstGeom>
        </p:spPr>
      </p:pic>
      <p:pic>
        <p:nvPicPr>
          <p:cNvPr id="15" name="Picture 14">
            <a:extLst>
              <a:ext uri="{FF2B5EF4-FFF2-40B4-BE49-F238E27FC236}">
                <a16:creationId xmlns:a16="http://schemas.microsoft.com/office/drawing/2014/main" id="{58A0ED0C-4EF7-4CD7-982C-4A73136132BF}"/>
              </a:ext>
            </a:extLst>
          </p:cNvPr>
          <p:cNvPicPr>
            <a:picLocks noChangeAspect="1"/>
          </p:cNvPicPr>
          <p:nvPr/>
        </p:nvPicPr>
        <p:blipFill rotWithShape="1">
          <a:blip r:embed="rId8"/>
          <a:srcRect l="7781" r="74851" b="81310"/>
          <a:stretch/>
        </p:blipFill>
        <p:spPr>
          <a:xfrm>
            <a:off x="1118603" y="1477738"/>
            <a:ext cx="1954888" cy="1152584"/>
          </a:xfrm>
          <a:prstGeom prst="rect">
            <a:avLst/>
          </a:prstGeom>
        </p:spPr>
      </p:pic>
      <p:sp>
        <p:nvSpPr>
          <p:cNvPr id="18" name="TextBox 17">
            <a:extLst>
              <a:ext uri="{FF2B5EF4-FFF2-40B4-BE49-F238E27FC236}">
                <a16:creationId xmlns:a16="http://schemas.microsoft.com/office/drawing/2014/main" id="{B5396515-EF9F-4FC3-8344-4711CFFD2698}"/>
              </a:ext>
            </a:extLst>
          </p:cNvPr>
          <p:cNvSpPr txBox="1"/>
          <p:nvPr/>
        </p:nvSpPr>
        <p:spPr>
          <a:xfrm>
            <a:off x="4075188" y="2765992"/>
            <a:ext cx="3177457" cy="907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1840" tIns="51840" rIns="51840" bIns="51840" numCol="1" spcCol="38100" rtlCol="0" anchor="t">
            <a:spAutoFit/>
          </a:bodyPr>
          <a:lstStyle/>
          <a:p>
            <a:pPr algn="ctr" defTabSz="808733" hangingPunct="0">
              <a:defRPr/>
            </a:pPr>
            <a:r>
              <a:rPr lang="et-EE" sz="3628" kern="0" dirty="0">
                <a:solidFill>
                  <a:srgbClr val="33B13F"/>
                </a:solidFill>
                <a:latin typeface="Aktiv Grotesk" panose="020B0604020202020204" pitchFamily="34" charset="0"/>
                <a:cs typeface="Gordita" pitchFamily="50" charset="-52"/>
                <a:sym typeface="Calibri"/>
              </a:rPr>
              <a:t>330-500 </a:t>
            </a:r>
          </a:p>
          <a:p>
            <a:pPr algn="ctr" defTabSz="808733" hangingPunct="0">
              <a:defRPr/>
            </a:pPr>
            <a:r>
              <a:rPr lang="et-EE" sz="1587" kern="0" dirty="0">
                <a:solidFill>
                  <a:srgbClr val="000000"/>
                </a:solidFill>
                <a:latin typeface="Gordita" pitchFamily="50" charset="-52"/>
                <a:cs typeface="Gordita" pitchFamily="50" charset="-52"/>
                <a:sym typeface="Calibri"/>
              </a:rPr>
              <a:t>tuhat tonni </a:t>
            </a:r>
            <a:r>
              <a:rPr lang="et-EE" sz="1587" kern="0" dirty="0" err="1">
                <a:solidFill>
                  <a:srgbClr val="000000"/>
                </a:solidFill>
                <a:latin typeface="Gordita" pitchFamily="50" charset="-52"/>
                <a:cs typeface="Gordita" pitchFamily="50" charset="-52"/>
                <a:sym typeface="Calibri"/>
              </a:rPr>
              <a:t>biotooteid</a:t>
            </a:r>
            <a:r>
              <a:rPr lang="et-EE" sz="1587" kern="0" dirty="0">
                <a:solidFill>
                  <a:srgbClr val="000000"/>
                </a:solidFill>
                <a:latin typeface="Gordita" pitchFamily="50" charset="-52"/>
                <a:cs typeface="Gordita" pitchFamily="50" charset="-52"/>
                <a:sym typeface="Calibri"/>
              </a:rPr>
              <a:t> aastas</a:t>
            </a:r>
          </a:p>
        </p:txBody>
      </p:sp>
      <p:sp>
        <p:nvSpPr>
          <p:cNvPr id="19" name="TextBox 18">
            <a:extLst>
              <a:ext uri="{FF2B5EF4-FFF2-40B4-BE49-F238E27FC236}">
                <a16:creationId xmlns:a16="http://schemas.microsoft.com/office/drawing/2014/main" id="{0F382D2B-89C0-488F-951D-8D122E4A96C9}"/>
              </a:ext>
            </a:extLst>
          </p:cNvPr>
          <p:cNvSpPr txBox="1"/>
          <p:nvPr/>
        </p:nvSpPr>
        <p:spPr>
          <a:xfrm>
            <a:off x="1074137" y="5021173"/>
            <a:ext cx="2215450" cy="907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1840" tIns="51840" rIns="51840" bIns="51840" numCol="1" spcCol="38100" rtlCol="0" anchor="t">
            <a:spAutoFit/>
          </a:bodyPr>
          <a:lstStyle/>
          <a:p>
            <a:pPr algn="ctr" defTabSz="808733" hangingPunct="0">
              <a:defRPr/>
            </a:pPr>
            <a:r>
              <a:rPr lang="et-EE" sz="3628" kern="0" dirty="0">
                <a:solidFill>
                  <a:srgbClr val="33B13F"/>
                </a:solidFill>
                <a:latin typeface="Aktiv Grotesk" panose="020B0604020202020204" pitchFamily="34" charset="0"/>
                <a:cs typeface="Gordita" pitchFamily="50" charset="-52"/>
                <a:sym typeface="Calibri"/>
              </a:rPr>
              <a:t>250</a:t>
            </a:r>
          </a:p>
          <a:p>
            <a:pPr algn="ctr" defTabSz="808733" hangingPunct="0">
              <a:defRPr/>
            </a:pPr>
            <a:r>
              <a:rPr lang="et-EE" sz="1587" kern="0" dirty="0">
                <a:solidFill>
                  <a:srgbClr val="000000"/>
                </a:solidFill>
                <a:latin typeface="Gordita" pitchFamily="50" charset="-52"/>
                <a:cs typeface="Gordita" pitchFamily="50" charset="-52"/>
                <a:sym typeface="Calibri"/>
              </a:rPr>
              <a:t>miljonit eurot </a:t>
            </a:r>
            <a:r>
              <a:rPr lang="et-EE" sz="1587" kern="0" dirty="0" err="1">
                <a:solidFill>
                  <a:srgbClr val="000000"/>
                </a:solidFill>
                <a:latin typeface="Gordita" pitchFamily="50" charset="-52"/>
                <a:cs typeface="Gordita" pitchFamily="50" charset="-52"/>
                <a:sym typeface="Calibri"/>
              </a:rPr>
              <a:t>SKP-sse</a:t>
            </a:r>
            <a:endParaRPr lang="et-EE" sz="1587" kern="0" dirty="0">
              <a:solidFill>
                <a:srgbClr val="000000"/>
              </a:solidFill>
              <a:latin typeface="Gordita" pitchFamily="50" charset="-52"/>
              <a:cs typeface="Gordita" pitchFamily="50" charset="-52"/>
              <a:sym typeface="Calibri"/>
            </a:endParaRPr>
          </a:p>
        </p:txBody>
      </p:sp>
      <p:sp>
        <p:nvSpPr>
          <p:cNvPr id="20" name="TextBox 19">
            <a:extLst>
              <a:ext uri="{FF2B5EF4-FFF2-40B4-BE49-F238E27FC236}">
                <a16:creationId xmlns:a16="http://schemas.microsoft.com/office/drawing/2014/main" id="{E14A7ACB-5736-4B6D-8501-E5511A84D406}"/>
              </a:ext>
            </a:extLst>
          </p:cNvPr>
          <p:cNvSpPr txBox="1"/>
          <p:nvPr/>
        </p:nvSpPr>
        <p:spPr>
          <a:xfrm>
            <a:off x="7848878" y="4994063"/>
            <a:ext cx="2760678" cy="907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1840" tIns="51840" rIns="51840" bIns="51840" numCol="1" spcCol="38100" rtlCol="0" anchor="t">
            <a:spAutoFit/>
          </a:bodyPr>
          <a:lstStyle/>
          <a:p>
            <a:pPr algn="ctr" defTabSz="808733" hangingPunct="0">
              <a:defRPr/>
            </a:pPr>
            <a:r>
              <a:rPr lang="et-EE" sz="3628" kern="0" dirty="0">
                <a:solidFill>
                  <a:srgbClr val="33B13F"/>
                </a:solidFill>
                <a:latin typeface="Aktiv Grotesk" panose="020B0604020202020204" pitchFamily="34" charset="0"/>
                <a:cs typeface="Gordita" pitchFamily="50" charset="-52"/>
                <a:sym typeface="Calibri"/>
              </a:rPr>
              <a:t> 800</a:t>
            </a:r>
          </a:p>
          <a:p>
            <a:pPr algn="ctr" defTabSz="808733" hangingPunct="0">
              <a:defRPr/>
            </a:pPr>
            <a:r>
              <a:rPr lang="et-EE" sz="1587" kern="0" dirty="0">
                <a:solidFill>
                  <a:srgbClr val="000000"/>
                </a:solidFill>
                <a:latin typeface="Gordita" pitchFamily="50" charset="-52"/>
                <a:cs typeface="Gordita" pitchFamily="50" charset="-52"/>
                <a:sym typeface="Calibri"/>
              </a:rPr>
              <a:t>miljoni </a:t>
            </a:r>
            <a:r>
              <a:rPr lang="et-EE" sz="1587" kern="0" dirty="0" err="1">
                <a:solidFill>
                  <a:srgbClr val="000000"/>
                </a:solidFill>
                <a:latin typeface="Gordita" pitchFamily="50" charset="-52"/>
                <a:cs typeface="Gordita" pitchFamily="50" charset="-52"/>
                <a:sym typeface="Calibri"/>
              </a:rPr>
              <a:t>eurone</a:t>
            </a:r>
            <a:r>
              <a:rPr lang="et-EE" sz="1587" kern="0" dirty="0">
                <a:solidFill>
                  <a:srgbClr val="000000"/>
                </a:solidFill>
                <a:latin typeface="Gordita" pitchFamily="50" charset="-52"/>
                <a:cs typeface="Gordita" pitchFamily="50" charset="-52"/>
                <a:sym typeface="Calibri"/>
              </a:rPr>
              <a:t> investeering</a:t>
            </a:r>
          </a:p>
        </p:txBody>
      </p:sp>
      <p:pic>
        <p:nvPicPr>
          <p:cNvPr id="21" name="Picture 20">
            <a:extLst>
              <a:ext uri="{FF2B5EF4-FFF2-40B4-BE49-F238E27FC236}">
                <a16:creationId xmlns:a16="http://schemas.microsoft.com/office/drawing/2014/main" id="{584834D4-F5F5-4AA8-88F8-7F14A1E1DC74}"/>
              </a:ext>
            </a:extLst>
          </p:cNvPr>
          <p:cNvPicPr>
            <a:picLocks noChangeAspect="1"/>
          </p:cNvPicPr>
          <p:nvPr/>
        </p:nvPicPr>
        <p:blipFill>
          <a:blip r:embed="rId9"/>
          <a:stretch>
            <a:fillRect/>
          </a:stretch>
        </p:blipFill>
        <p:spPr>
          <a:xfrm>
            <a:off x="8554449" y="1771845"/>
            <a:ext cx="750342" cy="750342"/>
          </a:xfrm>
          <a:prstGeom prst="rect">
            <a:avLst/>
          </a:prstGeom>
        </p:spPr>
      </p:pic>
      <p:sp>
        <p:nvSpPr>
          <p:cNvPr id="22" name="TextBox 21">
            <a:extLst>
              <a:ext uri="{FF2B5EF4-FFF2-40B4-BE49-F238E27FC236}">
                <a16:creationId xmlns:a16="http://schemas.microsoft.com/office/drawing/2014/main" id="{3E71F3E1-37C9-4FAF-B19A-E51D8A50B39E}"/>
              </a:ext>
            </a:extLst>
          </p:cNvPr>
          <p:cNvSpPr txBox="1"/>
          <p:nvPr/>
        </p:nvSpPr>
        <p:spPr>
          <a:xfrm>
            <a:off x="7708690" y="2783442"/>
            <a:ext cx="2760679" cy="10817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1840" tIns="51840" rIns="51840" bIns="51840" numCol="1" spcCol="38100" rtlCol="0" anchor="t">
            <a:spAutoFit/>
          </a:bodyPr>
          <a:lstStyle/>
          <a:p>
            <a:pPr algn="ctr" defTabSz="808733" hangingPunct="0">
              <a:defRPr/>
            </a:pPr>
            <a:r>
              <a:rPr lang="et-EE" sz="3175" kern="0" dirty="0">
                <a:solidFill>
                  <a:srgbClr val="33B13F"/>
                </a:solidFill>
                <a:latin typeface="Aktiv Grotesk" panose="020B0604020202020204" pitchFamily="34" charset="0"/>
                <a:cs typeface="Gordita" pitchFamily="50" charset="-52"/>
                <a:sym typeface="Calibri"/>
              </a:rPr>
              <a:t>+730 </a:t>
            </a:r>
            <a:r>
              <a:rPr lang="et-EE" sz="3175" kern="0" dirty="0" err="1">
                <a:solidFill>
                  <a:srgbClr val="33B13F"/>
                </a:solidFill>
                <a:latin typeface="Aktiv Grotesk" panose="020B0604020202020204" pitchFamily="34" charset="0"/>
                <a:cs typeface="Gordita" pitchFamily="50" charset="-52"/>
                <a:sym typeface="Calibri"/>
              </a:rPr>
              <a:t>GWh</a:t>
            </a:r>
            <a:br>
              <a:rPr lang="et-EE" sz="3175" kern="0" dirty="0">
                <a:solidFill>
                  <a:srgbClr val="33B13F"/>
                </a:solidFill>
                <a:latin typeface="Aktiv Grotesk" panose="020B0604020202020204" pitchFamily="34" charset="0"/>
                <a:cs typeface="Gordita" pitchFamily="50" charset="-52"/>
                <a:sym typeface="Calibri"/>
              </a:rPr>
            </a:br>
            <a:r>
              <a:rPr lang="et-EE" sz="1587" kern="0" dirty="0">
                <a:solidFill>
                  <a:srgbClr val="000000"/>
                </a:solidFill>
                <a:latin typeface="Gordita" pitchFamily="50" charset="-52"/>
                <a:cs typeface="Gordita" pitchFamily="50" charset="-52"/>
                <a:sym typeface="Calibri"/>
              </a:rPr>
              <a:t>taastuvat elektrienergiat aastas</a:t>
            </a:r>
          </a:p>
        </p:txBody>
      </p:sp>
      <p:pic>
        <p:nvPicPr>
          <p:cNvPr id="4" name="Graphic 3" descr="Fir tree with solid fill">
            <a:extLst>
              <a:ext uri="{FF2B5EF4-FFF2-40B4-BE49-F238E27FC236}">
                <a16:creationId xmlns:a16="http://schemas.microsoft.com/office/drawing/2014/main" id="{DA99A8B1-9EDF-4AC7-B6CB-08465B19EAF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211648" y="4195370"/>
            <a:ext cx="825802" cy="825802"/>
          </a:xfrm>
          <a:prstGeom prst="rect">
            <a:avLst/>
          </a:prstGeom>
        </p:spPr>
      </p:pic>
      <p:sp>
        <p:nvSpPr>
          <p:cNvPr id="17" name="TextBox 16">
            <a:extLst>
              <a:ext uri="{FF2B5EF4-FFF2-40B4-BE49-F238E27FC236}">
                <a16:creationId xmlns:a16="http://schemas.microsoft.com/office/drawing/2014/main" id="{5C11B1FC-4CA0-4A3D-83F3-0CDD1128FF6C}"/>
              </a:ext>
            </a:extLst>
          </p:cNvPr>
          <p:cNvSpPr txBox="1"/>
          <p:nvPr/>
        </p:nvSpPr>
        <p:spPr>
          <a:xfrm>
            <a:off x="4019311" y="5021172"/>
            <a:ext cx="3421506" cy="907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1840" tIns="51840" rIns="51840" bIns="51840" numCol="1" spcCol="38100" rtlCol="0" anchor="t">
            <a:spAutoFit/>
          </a:bodyPr>
          <a:lstStyle/>
          <a:p>
            <a:pPr algn="ctr" defTabSz="808733" hangingPunct="0">
              <a:defRPr/>
            </a:pPr>
            <a:r>
              <a:rPr lang="et-EE" sz="3628" kern="0" dirty="0">
                <a:solidFill>
                  <a:srgbClr val="33B13F"/>
                </a:solidFill>
                <a:latin typeface="Aktiv Grotesk" panose="020B0604020202020204" pitchFamily="34" charset="0"/>
                <a:cs typeface="Gordita" pitchFamily="50" charset="-52"/>
                <a:sym typeface="Calibri"/>
              </a:rPr>
              <a:t>2,0-2,3</a:t>
            </a:r>
          </a:p>
          <a:p>
            <a:pPr algn="ctr" defTabSz="808733" hangingPunct="0">
              <a:defRPr/>
            </a:pPr>
            <a:r>
              <a:rPr lang="et-EE" sz="1587" kern="0" dirty="0">
                <a:solidFill>
                  <a:srgbClr val="000000"/>
                </a:solidFill>
                <a:latin typeface="Gordita" pitchFamily="50" charset="-52"/>
                <a:cs typeface="Gordita" pitchFamily="50" charset="-52"/>
                <a:sym typeface="Calibri"/>
              </a:rPr>
              <a:t>miljonit </a:t>
            </a:r>
            <a:r>
              <a:rPr lang="et-EE" sz="1587" kern="0" dirty="0">
                <a:solidFill>
                  <a:srgbClr val="000000"/>
                </a:solidFill>
                <a:latin typeface="Aktiv Grotesk" panose="020B0604020202020204" pitchFamily="34" charset="0"/>
                <a:cs typeface="Gordita" pitchFamily="50" charset="-52"/>
                <a:sym typeface="Calibri"/>
              </a:rPr>
              <a:t>m³ </a:t>
            </a:r>
            <a:r>
              <a:rPr lang="et-EE" sz="1587" kern="0" dirty="0">
                <a:solidFill>
                  <a:srgbClr val="000000"/>
                </a:solidFill>
                <a:latin typeface="Gordita" pitchFamily="50" charset="-52"/>
                <a:cs typeface="Gordita" pitchFamily="50" charset="-52"/>
                <a:sym typeface="Calibri"/>
              </a:rPr>
              <a:t>a</a:t>
            </a:r>
            <a:r>
              <a:rPr lang="et-EE" sz="1587" kern="0" dirty="0" err="1">
                <a:solidFill>
                  <a:srgbClr val="000000"/>
                </a:solidFill>
                <a:latin typeface="Gordita" pitchFamily="50" charset="-52"/>
                <a:cs typeface="Gordita" pitchFamily="50" charset="-52"/>
                <a:sym typeface="Calibri"/>
              </a:rPr>
              <a:t>astane</a:t>
            </a:r>
            <a:r>
              <a:rPr lang="et-EE" sz="1587" kern="0" dirty="0">
                <a:solidFill>
                  <a:srgbClr val="000000"/>
                </a:solidFill>
                <a:latin typeface="Gordita" pitchFamily="50" charset="-52"/>
                <a:cs typeface="Gordita" pitchFamily="50" charset="-52"/>
                <a:sym typeface="Calibri"/>
              </a:rPr>
              <a:t> toorme vajadus</a:t>
            </a:r>
          </a:p>
        </p:txBody>
      </p:sp>
    </p:spTree>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4"/>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7100A-15E1-4014-822A-FF2093A03546}"/>
              </a:ext>
            </a:extLst>
          </p:cNvPr>
          <p:cNvSpPr>
            <a:spLocks noGrp="1"/>
          </p:cNvSpPr>
          <p:nvPr>
            <p:ph type="title"/>
          </p:nvPr>
        </p:nvSpPr>
        <p:spPr>
          <a:xfrm>
            <a:off x="978845" y="317935"/>
            <a:ext cx="9181848" cy="1252534"/>
          </a:xfrm>
        </p:spPr>
        <p:txBody>
          <a:bodyPr vert="horz" lIns="103683" tIns="51841" rIns="103683" bIns="51841" rtlCol="0" anchor="ctr">
            <a:normAutofit/>
          </a:bodyPr>
          <a:lstStyle/>
          <a:p>
            <a:pPr defTabSz="1036838"/>
            <a:r>
              <a:rPr lang="et-EE" sz="4400" dirty="0">
                <a:solidFill>
                  <a:srgbClr val="17A740"/>
                </a:solidFill>
                <a:latin typeface="Gordita Light" pitchFamily="2" charset="77"/>
                <a:cs typeface="Gordita Light" pitchFamily="2" charset="77"/>
                <a:sym typeface="Gordita Light"/>
              </a:rPr>
              <a:t>P</a:t>
            </a:r>
            <a:r>
              <a:rPr lang="en-US" sz="4400" dirty="0" err="1">
                <a:solidFill>
                  <a:srgbClr val="17A740"/>
                </a:solidFill>
                <a:latin typeface="Gordita Light" pitchFamily="2" charset="77"/>
                <a:cs typeface="Gordita Light" pitchFamily="2" charset="77"/>
                <a:sym typeface="Gordita Light"/>
              </a:rPr>
              <a:t>arim</a:t>
            </a:r>
            <a:r>
              <a:rPr lang="en-US" sz="4400" dirty="0">
                <a:solidFill>
                  <a:srgbClr val="17A740"/>
                </a:solidFill>
                <a:latin typeface="Gordita Light" pitchFamily="2" charset="77"/>
                <a:cs typeface="Gordita Light" pitchFamily="2" charset="77"/>
                <a:sym typeface="Gordita Light"/>
              </a:rPr>
              <a:t> </a:t>
            </a:r>
            <a:r>
              <a:rPr lang="en-US" sz="4400" dirty="0" err="1">
                <a:solidFill>
                  <a:srgbClr val="17A740"/>
                </a:solidFill>
                <a:latin typeface="Gordita Light" pitchFamily="2" charset="77"/>
                <a:cs typeface="Gordita Light" pitchFamily="2" charset="77"/>
                <a:sym typeface="Gordita Light"/>
              </a:rPr>
              <a:t>võimalik</a:t>
            </a:r>
            <a:r>
              <a:rPr lang="en-US" sz="4400" dirty="0">
                <a:solidFill>
                  <a:srgbClr val="17A740"/>
                </a:solidFill>
                <a:latin typeface="Gordita Light" pitchFamily="2" charset="77"/>
                <a:cs typeface="Gordita Light" pitchFamily="2" charset="77"/>
                <a:sym typeface="Gordita Light"/>
              </a:rPr>
              <a:t> </a:t>
            </a:r>
            <a:r>
              <a:rPr lang="en-US" sz="4400" dirty="0" err="1">
                <a:solidFill>
                  <a:srgbClr val="17A740"/>
                </a:solidFill>
                <a:latin typeface="Gordita Light" pitchFamily="2" charset="77"/>
                <a:cs typeface="Gordita Light" pitchFamily="2" charset="77"/>
                <a:sym typeface="Gordita Light"/>
              </a:rPr>
              <a:t>tehn</a:t>
            </a:r>
            <a:r>
              <a:rPr lang="et-EE" sz="4400" dirty="0" err="1">
                <a:solidFill>
                  <a:srgbClr val="17A740"/>
                </a:solidFill>
                <a:latin typeface="Gordita Light" pitchFamily="2" charset="77"/>
                <a:cs typeface="Gordita Light" pitchFamily="2" charset="77"/>
                <a:sym typeface="Gordita Light"/>
              </a:rPr>
              <a:t>oloogia</a:t>
            </a:r>
            <a:endParaRPr lang="en-US" sz="4400" dirty="0">
              <a:solidFill>
                <a:srgbClr val="17A740"/>
              </a:solidFill>
              <a:latin typeface="Gordita Light" pitchFamily="2" charset="77"/>
              <a:cs typeface="Gordita Light" pitchFamily="2" charset="77"/>
              <a:sym typeface="Gordita Light"/>
            </a:endParaRPr>
          </a:p>
        </p:txBody>
      </p:sp>
      <p:sp>
        <p:nvSpPr>
          <p:cNvPr id="3" name="Content Placeholder 2">
            <a:extLst>
              <a:ext uri="{FF2B5EF4-FFF2-40B4-BE49-F238E27FC236}">
                <a16:creationId xmlns:a16="http://schemas.microsoft.com/office/drawing/2014/main" id="{34090F31-A376-4AE7-BEA0-D279D5E5F0D1}"/>
              </a:ext>
            </a:extLst>
          </p:cNvPr>
          <p:cNvSpPr>
            <a:spLocks noGrp="1"/>
          </p:cNvSpPr>
          <p:nvPr>
            <p:ph sz="half" idx="1"/>
          </p:nvPr>
        </p:nvSpPr>
        <p:spPr>
          <a:xfrm>
            <a:off x="6786272" y="1687607"/>
            <a:ext cx="4199153" cy="4534323"/>
          </a:xfrm>
        </p:spPr>
        <p:txBody>
          <a:bodyPr vert="horz" lIns="103683" tIns="51841" rIns="103683" bIns="51841" rtlCol="0">
            <a:normAutofit fontScale="92500" lnSpcReduction="10000"/>
          </a:bodyPr>
          <a:lstStyle/>
          <a:p>
            <a:pPr indent="-259210" defTabSz="1036838">
              <a:lnSpc>
                <a:spcPct val="110000"/>
              </a:lnSpc>
              <a:spcBef>
                <a:spcPts val="0"/>
              </a:spcBef>
              <a:spcAft>
                <a:spcPts val="907"/>
              </a:spcAft>
            </a:pPr>
            <a:r>
              <a:rPr lang="en-US" sz="1900" dirty="0">
                <a:solidFill>
                  <a:schemeClr val="tx1"/>
                </a:solidFill>
                <a:latin typeface="Gordita" pitchFamily="50" charset="-52"/>
                <a:cs typeface="Gordita" pitchFamily="50" charset="-52"/>
                <a:sym typeface="Aktiv Grotesk"/>
              </a:rPr>
              <a:t>KRAFT-</a:t>
            </a:r>
            <a:r>
              <a:rPr lang="en-US" sz="1900" dirty="0" err="1">
                <a:solidFill>
                  <a:schemeClr val="tx1"/>
                </a:solidFill>
                <a:latin typeface="Gordita" pitchFamily="50" charset="-52"/>
                <a:cs typeface="Gordita" pitchFamily="50" charset="-52"/>
                <a:sym typeface="Aktiv Grotesk"/>
              </a:rPr>
              <a:t>tehnoloogia</a:t>
            </a:r>
            <a:r>
              <a:rPr lang="en-US" sz="1900" dirty="0">
                <a:solidFill>
                  <a:schemeClr val="tx1"/>
                </a:solidFill>
                <a:latin typeface="Gordita" pitchFamily="50" charset="-52"/>
                <a:cs typeface="Gordita" pitchFamily="50" charset="-52"/>
                <a:sym typeface="Aktiv Grotesk"/>
              </a:rPr>
              <a:t> on </a:t>
            </a:r>
            <a:r>
              <a:rPr lang="en-US" sz="1900" dirty="0" err="1">
                <a:solidFill>
                  <a:schemeClr val="tx1"/>
                </a:solidFill>
                <a:latin typeface="Gordita" pitchFamily="50" charset="-52"/>
                <a:cs typeface="Gordita" pitchFamily="50" charset="-52"/>
                <a:sym typeface="Aktiv Grotesk"/>
              </a:rPr>
              <a:t>tunnustatud</a:t>
            </a:r>
            <a:r>
              <a:rPr lang="en-US" sz="1900" dirty="0">
                <a:solidFill>
                  <a:schemeClr val="tx1"/>
                </a:solidFill>
                <a:latin typeface="Gordita" pitchFamily="50" charset="-52"/>
                <a:cs typeface="Gordita" pitchFamily="50" charset="-52"/>
                <a:sym typeface="Aktiv Grotesk"/>
              </a:rPr>
              <a:t> </a:t>
            </a:r>
            <a:r>
              <a:rPr lang="en-US" sz="1900" dirty="0" err="1">
                <a:solidFill>
                  <a:schemeClr val="tx1"/>
                </a:solidFill>
                <a:latin typeface="Gordita" pitchFamily="50" charset="-52"/>
                <a:cs typeface="Gordita" pitchFamily="50" charset="-52"/>
                <a:sym typeface="Aktiv Grotesk"/>
              </a:rPr>
              <a:t>tänapäeva</a:t>
            </a:r>
            <a:r>
              <a:rPr lang="en-US" sz="1900" dirty="0">
                <a:solidFill>
                  <a:schemeClr val="tx1"/>
                </a:solidFill>
                <a:latin typeface="Gordita" pitchFamily="50" charset="-52"/>
                <a:cs typeface="Gordita" pitchFamily="50" charset="-52"/>
                <a:sym typeface="Aktiv Grotesk"/>
              </a:rPr>
              <a:t> </a:t>
            </a:r>
            <a:r>
              <a:rPr lang="en-US" sz="1900" dirty="0" err="1">
                <a:solidFill>
                  <a:schemeClr val="tx1"/>
                </a:solidFill>
                <a:latin typeface="Gordita" pitchFamily="50" charset="-52"/>
                <a:cs typeface="Gordita" pitchFamily="50" charset="-52"/>
                <a:sym typeface="Aktiv Grotesk"/>
              </a:rPr>
              <a:t>parimaks</a:t>
            </a:r>
            <a:r>
              <a:rPr lang="en-US" sz="1900" dirty="0">
                <a:solidFill>
                  <a:schemeClr val="tx1"/>
                </a:solidFill>
                <a:latin typeface="Gordita" pitchFamily="50" charset="-52"/>
                <a:cs typeface="Gordita" pitchFamily="50" charset="-52"/>
                <a:sym typeface="Aktiv Grotesk"/>
              </a:rPr>
              <a:t> </a:t>
            </a:r>
            <a:r>
              <a:rPr lang="en-US" sz="1900" dirty="0" err="1">
                <a:solidFill>
                  <a:schemeClr val="tx1"/>
                </a:solidFill>
                <a:latin typeface="Gordita" pitchFamily="50" charset="-52"/>
                <a:cs typeface="Gordita" pitchFamily="50" charset="-52"/>
                <a:sym typeface="Aktiv Grotesk"/>
              </a:rPr>
              <a:t>võimalikuks</a:t>
            </a:r>
            <a:r>
              <a:rPr lang="en-US" sz="1900" dirty="0">
                <a:solidFill>
                  <a:schemeClr val="tx1"/>
                </a:solidFill>
                <a:latin typeface="Gordita" pitchFamily="50" charset="-52"/>
                <a:cs typeface="Gordita" pitchFamily="50" charset="-52"/>
                <a:sym typeface="Aktiv Grotesk"/>
              </a:rPr>
              <a:t> </a:t>
            </a:r>
            <a:r>
              <a:rPr lang="en-US" sz="1900" dirty="0" err="1">
                <a:solidFill>
                  <a:schemeClr val="tx1"/>
                </a:solidFill>
                <a:latin typeface="Gordita" pitchFamily="50" charset="-52"/>
                <a:cs typeface="Gordita" pitchFamily="50" charset="-52"/>
                <a:sym typeface="Aktiv Grotesk"/>
              </a:rPr>
              <a:t>tehnoloogiaks</a:t>
            </a:r>
            <a:r>
              <a:rPr lang="en-US" sz="1900" dirty="0">
                <a:solidFill>
                  <a:schemeClr val="tx1"/>
                </a:solidFill>
                <a:latin typeface="Gordita" pitchFamily="50" charset="-52"/>
                <a:cs typeface="Gordita" pitchFamily="50" charset="-52"/>
                <a:sym typeface="Aktiv Grotesk"/>
              </a:rPr>
              <a:t> </a:t>
            </a:r>
            <a:r>
              <a:rPr lang="en-US" sz="1900" dirty="0" err="1">
                <a:solidFill>
                  <a:schemeClr val="tx1"/>
                </a:solidFill>
                <a:latin typeface="Gordita" pitchFamily="50" charset="-52"/>
                <a:cs typeface="Gordita" pitchFamily="50" charset="-52"/>
                <a:sym typeface="Aktiv Grotesk"/>
              </a:rPr>
              <a:t>puidumassi</a:t>
            </a:r>
            <a:r>
              <a:rPr lang="en-US" sz="1900" dirty="0">
                <a:solidFill>
                  <a:schemeClr val="tx1"/>
                </a:solidFill>
                <a:latin typeface="Gordita" pitchFamily="50" charset="-52"/>
                <a:cs typeface="Gordita" pitchFamily="50" charset="-52"/>
                <a:sym typeface="Aktiv Grotesk"/>
              </a:rPr>
              <a:t> </a:t>
            </a:r>
            <a:r>
              <a:rPr lang="en-US" sz="1900" dirty="0" err="1">
                <a:solidFill>
                  <a:schemeClr val="tx1"/>
                </a:solidFill>
                <a:latin typeface="Gordita" pitchFamily="50" charset="-52"/>
                <a:cs typeface="Gordita" pitchFamily="50" charset="-52"/>
                <a:sym typeface="Aktiv Grotesk"/>
              </a:rPr>
              <a:t>keemilisel</a:t>
            </a:r>
            <a:r>
              <a:rPr lang="en-US" sz="1900" dirty="0">
                <a:solidFill>
                  <a:schemeClr val="tx1"/>
                </a:solidFill>
                <a:latin typeface="Gordita" pitchFamily="50" charset="-52"/>
                <a:cs typeface="Gordita" pitchFamily="50" charset="-52"/>
                <a:sym typeface="Aktiv Grotesk"/>
              </a:rPr>
              <a:t> </a:t>
            </a:r>
            <a:r>
              <a:rPr lang="en-US" sz="1900" dirty="0" err="1">
                <a:solidFill>
                  <a:schemeClr val="tx1"/>
                </a:solidFill>
                <a:latin typeface="Gordita" pitchFamily="50" charset="-52"/>
                <a:cs typeface="Gordita" pitchFamily="50" charset="-52"/>
                <a:sym typeface="Aktiv Grotesk"/>
              </a:rPr>
              <a:t>töötlemisel</a:t>
            </a:r>
            <a:r>
              <a:rPr lang="en-US" sz="1900" dirty="0">
                <a:solidFill>
                  <a:schemeClr val="tx1"/>
                </a:solidFill>
                <a:latin typeface="Gordita" pitchFamily="50" charset="-52"/>
                <a:cs typeface="Gordita" pitchFamily="50" charset="-52"/>
                <a:sym typeface="Aktiv Grotesk"/>
              </a:rPr>
              <a:t>, mis </a:t>
            </a:r>
            <a:r>
              <a:rPr lang="en-US" sz="1900" dirty="0" err="1">
                <a:solidFill>
                  <a:schemeClr val="tx1"/>
                </a:solidFill>
                <a:latin typeface="Gordita" pitchFamily="50" charset="-52"/>
                <a:cs typeface="Gordita" pitchFamily="50" charset="-52"/>
                <a:sym typeface="Aktiv Grotesk"/>
              </a:rPr>
              <a:t>lubab</a:t>
            </a:r>
            <a:r>
              <a:rPr lang="en-US" sz="1900" dirty="0">
                <a:solidFill>
                  <a:schemeClr val="tx1"/>
                </a:solidFill>
                <a:latin typeface="Gordita" pitchFamily="50" charset="-52"/>
                <a:cs typeface="Gordita" pitchFamily="50" charset="-52"/>
                <a:sym typeface="Aktiv Grotesk"/>
              </a:rPr>
              <a:t> </a:t>
            </a:r>
            <a:r>
              <a:rPr lang="en-US" sz="1900" dirty="0" err="1">
                <a:solidFill>
                  <a:schemeClr val="tx1"/>
                </a:solidFill>
                <a:latin typeface="Gordita" pitchFamily="50" charset="-52"/>
                <a:cs typeface="Gordita" pitchFamily="50" charset="-52"/>
                <a:sym typeface="Aktiv Grotesk"/>
              </a:rPr>
              <a:t>kasutada</a:t>
            </a:r>
            <a:r>
              <a:rPr lang="en-US" sz="1900" dirty="0">
                <a:solidFill>
                  <a:schemeClr val="tx1"/>
                </a:solidFill>
                <a:latin typeface="Gordita" pitchFamily="50" charset="-52"/>
                <a:cs typeface="Gordita" pitchFamily="50" charset="-52"/>
                <a:sym typeface="Aktiv Grotesk"/>
              </a:rPr>
              <a:t> </a:t>
            </a:r>
            <a:r>
              <a:rPr lang="en-US" sz="1900" dirty="0" err="1">
                <a:solidFill>
                  <a:schemeClr val="tx1"/>
                </a:solidFill>
                <a:latin typeface="Gordita" pitchFamily="50" charset="-52"/>
                <a:cs typeface="Gordita" pitchFamily="50" charset="-52"/>
                <a:sym typeface="Aktiv Grotesk"/>
              </a:rPr>
              <a:t>nii</a:t>
            </a:r>
            <a:r>
              <a:rPr lang="en-US" sz="1900" dirty="0">
                <a:solidFill>
                  <a:schemeClr val="tx1"/>
                </a:solidFill>
                <a:latin typeface="Gordita" pitchFamily="50" charset="-52"/>
                <a:cs typeface="Gordita" pitchFamily="50" charset="-52"/>
                <a:sym typeface="Aktiv Grotesk"/>
              </a:rPr>
              <a:t> </a:t>
            </a:r>
            <a:r>
              <a:rPr lang="en-US" sz="1900" dirty="0" err="1">
                <a:solidFill>
                  <a:schemeClr val="tx1"/>
                </a:solidFill>
                <a:latin typeface="Gordita" pitchFamily="50" charset="-52"/>
                <a:cs typeface="Gordita" pitchFamily="50" charset="-52"/>
                <a:sym typeface="Aktiv Grotesk"/>
              </a:rPr>
              <a:t>okas</a:t>
            </a:r>
            <a:r>
              <a:rPr lang="en-US" sz="1900" dirty="0">
                <a:solidFill>
                  <a:schemeClr val="tx1"/>
                </a:solidFill>
                <a:latin typeface="Gordita" pitchFamily="50" charset="-52"/>
                <a:cs typeface="Gordita" pitchFamily="50" charset="-52"/>
                <a:sym typeface="Aktiv Grotesk"/>
              </a:rPr>
              <a:t>- </a:t>
            </a:r>
            <a:r>
              <a:rPr lang="en-US" sz="1900" dirty="0" err="1">
                <a:solidFill>
                  <a:schemeClr val="tx1"/>
                </a:solidFill>
                <a:latin typeface="Gordita" pitchFamily="50" charset="-52"/>
                <a:cs typeface="Gordita" pitchFamily="50" charset="-52"/>
                <a:sym typeface="Aktiv Grotesk"/>
              </a:rPr>
              <a:t>kui</a:t>
            </a:r>
            <a:r>
              <a:rPr lang="en-US" sz="1900" dirty="0">
                <a:solidFill>
                  <a:schemeClr val="tx1"/>
                </a:solidFill>
                <a:latin typeface="Gordita" pitchFamily="50" charset="-52"/>
                <a:cs typeface="Gordita" pitchFamily="50" charset="-52"/>
                <a:sym typeface="Aktiv Grotesk"/>
              </a:rPr>
              <a:t> ka </a:t>
            </a:r>
            <a:r>
              <a:rPr lang="en-US" sz="1900" dirty="0" err="1">
                <a:solidFill>
                  <a:schemeClr val="tx1"/>
                </a:solidFill>
                <a:latin typeface="Gordita" pitchFamily="50" charset="-52"/>
                <a:cs typeface="Gordita" pitchFamily="50" charset="-52"/>
                <a:sym typeface="Aktiv Grotesk"/>
              </a:rPr>
              <a:t>lehtpuitu</a:t>
            </a:r>
            <a:r>
              <a:rPr lang="en-US" sz="1900" dirty="0">
                <a:solidFill>
                  <a:schemeClr val="tx1"/>
                </a:solidFill>
                <a:latin typeface="Gordita" pitchFamily="50" charset="-52"/>
                <a:cs typeface="Gordita" pitchFamily="50" charset="-52"/>
                <a:sym typeface="Aktiv Grotesk"/>
              </a:rPr>
              <a:t>. </a:t>
            </a:r>
          </a:p>
          <a:p>
            <a:pPr indent="-259210" defTabSz="1036838">
              <a:lnSpc>
                <a:spcPct val="110000"/>
              </a:lnSpc>
              <a:spcBef>
                <a:spcPts val="0"/>
              </a:spcBef>
            </a:pPr>
            <a:r>
              <a:rPr lang="en-US" sz="1900" dirty="0" err="1">
                <a:solidFill>
                  <a:schemeClr val="tx1"/>
                </a:solidFill>
                <a:latin typeface="Gordita" pitchFamily="50" charset="-52"/>
                <a:cs typeface="Gordita" pitchFamily="50" charset="-52"/>
                <a:sym typeface="Aktiv Grotesk"/>
              </a:rPr>
              <a:t>Põhietapid</a:t>
            </a:r>
            <a:r>
              <a:rPr lang="en-US" sz="1900" dirty="0">
                <a:solidFill>
                  <a:schemeClr val="tx1"/>
                </a:solidFill>
                <a:latin typeface="Gordita" pitchFamily="50" charset="-52"/>
                <a:cs typeface="Gordita" pitchFamily="50" charset="-52"/>
                <a:sym typeface="Aktiv Grotesk"/>
              </a:rPr>
              <a:t>: </a:t>
            </a:r>
            <a:r>
              <a:rPr lang="en-US" sz="1900" dirty="0" err="1">
                <a:solidFill>
                  <a:schemeClr val="tx1"/>
                </a:solidFill>
                <a:latin typeface="Gordita" pitchFamily="50" charset="-52"/>
                <a:cs typeface="Gordita" pitchFamily="50" charset="-52"/>
                <a:sym typeface="Aktiv Grotesk"/>
              </a:rPr>
              <a:t>puidu</a:t>
            </a:r>
            <a:r>
              <a:rPr lang="en-US" sz="1900" dirty="0">
                <a:solidFill>
                  <a:schemeClr val="tx1"/>
                </a:solidFill>
                <a:latin typeface="Gordita" pitchFamily="50" charset="-52"/>
                <a:cs typeface="Gordita" pitchFamily="50" charset="-52"/>
                <a:sym typeface="Aktiv Grotesk"/>
              </a:rPr>
              <a:t> </a:t>
            </a:r>
            <a:r>
              <a:rPr lang="en-US" sz="1900" dirty="0" err="1">
                <a:solidFill>
                  <a:schemeClr val="tx1"/>
                </a:solidFill>
                <a:latin typeface="Gordita" pitchFamily="50" charset="-52"/>
                <a:cs typeface="Gordita" pitchFamily="50" charset="-52"/>
                <a:sym typeface="Aktiv Grotesk"/>
              </a:rPr>
              <a:t>ettevalmistamine</a:t>
            </a:r>
            <a:r>
              <a:rPr lang="en-US" sz="1900" dirty="0">
                <a:solidFill>
                  <a:schemeClr val="tx1"/>
                </a:solidFill>
                <a:latin typeface="Gordita" pitchFamily="50" charset="-52"/>
                <a:cs typeface="Gordita" pitchFamily="50" charset="-52"/>
                <a:sym typeface="Aktiv Grotesk"/>
              </a:rPr>
              <a:t>, </a:t>
            </a:r>
            <a:r>
              <a:rPr lang="en-US" sz="1900" dirty="0" err="1">
                <a:solidFill>
                  <a:schemeClr val="tx1"/>
                </a:solidFill>
                <a:latin typeface="Gordita" pitchFamily="50" charset="-52"/>
                <a:cs typeface="Gordita" pitchFamily="50" charset="-52"/>
                <a:sym typeface="Aktiv Grotesk"/>
              </a:rPr>
              <a:t>selle</a:t>
            </a:r>
            <a:r>
              <a:rPr lang="en-US" sz="1900" dirty="0">
                <a:solidFill>
                  <a:schemeClr val="tx1"/>
                </a:solidFill>
                <a:latin typeface="Gordita" pitchFamily="50" charset="-52"/>
                <a:cs typeface="Gordita" pitchFamily="50" charset="-52"/>
                <a:sym typeface="Aktiv Grotesk"/>
              </a:rPr>
              <a:t> </a:t>
            </a:r>
            <a:r>
              <a:rPr lang="en-US" sz="1900" dirty="0" err="1">
                <a:solidFill>
                  <a:schemeClr val="tx1"/>
                </a:solidFill>
                <a:latin typeface="Gordita" pitchFamily="50" charset="-52"/>
                <a:cs typeface="Gordita" pitchFamily="50" charset="-52"/>
                <a:sym typeface="Aktiv Grotesk"/>
              </a:rPr>
              <a:t>keemiline</a:t>
            </a:r>
            <a:r>
              <a:rPr lang="en-US" sz="1900" dirty="0">
                <a:solidFill>
                  <a:schemeClr val="tx1"/>
                </a:solidFill>
                <a:latin typeface="Gordita" pitchFamily="50" charset="-52"/>
                <a:cs typeface="Gordita" pitchFamily="50" charset="-52"/>
                <a:sym typeface="Aktiv Grotesk"/>
              </a:rPr>
              <a:t> </a:t>
            </a:r>
            <a:r>
              <a:rPr lang="en-US" sz="1900" dirty="0" err="1">
                <a:solidFill>
                  <a:schemeClr val="tx1"/>
                </a:solidFill>
                <a:latin typeface="Gordita" pitchFamily="50" charset="-52"/>
                <a:cs typeface="Gordita" pitchFamily="50" charset="-52"/>
                <a:sym typeface="Aktiv Grotesk"/>
              </a:rPr>
              <a:t>töötlemine</a:t>
            </a:r>
            <a:r>
              <a:rPr lang="en-US" sz="1900" dirty="0">
                <a:solidFill>
                  <a:schemeClr val="tx1"/>
                </a:solidFill>
                <a:latin typeface="Gordita" pitchFamily="50" charset="-52"/>
                <a:cs typeface="Gordita" pitchFamily="50" charset="-52"/>
                <a:sym typeface="Aktiv Grotesk"/>
              </a:rPr>
              <a:t> </a:t>
            </a:r>
            <a:r>
              <a:rPr lang="en-US" sz="1900" dirty="0" err="1">
                <a:solidFill>
                  <a:schemeClr val="tx1"/>
                </a:solidFill>
                <a:latin typeface="Gordita" pitchFamily="50" charset="-52"/>
                <a:cs typeface="Gordita" pitchFamily="50" charset="-52"/>
                <a:sym typeface="Aktiv Grotesk"/>
              </a:rPr>
              <a:t>ligniini</a:t>
            </a:r>
            <a:r>
              <a:rPr lang="en-US" sz="1900" dirty="0">
                <a:solidFill>
                  <a:schemeClr val="tx1"/>
                </a:solidFill>
                <a:latin typeface="Gordita" pitchFamily="50" charset="-52"/>
                <a:cs typeface="Gordita" pitchFamily="50" charset="-52"/>
                <a:sym typeface="Aktiv Grotesk"/>
              </a:rPr>
              <a:t> </a:t>
            </a:r>
            <a:r>
              <a:rPr lang="en-US" sz="1900" dirty="0" err="1">
                <a:solidFill>
                  <a:schemeClr val="tx1"/>
                </a:solidFill>
                <a:latin typeface="Gordita" pitchFamily="50" charset="-52"/>
                <a:cs typeface="Gordita" pitchFamily="50" charset="-52"/>
                <a:sym typeface="Aktiv Grotesk"/>
              </a:rPr>
              <a:t>eraldamiseks</a:t>
            </a:r>
            <a:r>
              <a:rPr lang="en-US" sz="1900" dirty="0">
                <a:solidFill>
                  <a:schemeClr val="tx1"/>
                </a:solidFill>
                <a:latin typeface="Gordita" pitchFamily="50" charset="-52"/>
                <a:cs typeface="Gordita" pitchFamily="50" charset="-52"/>
                <a:sym typeface="Aktiv Grotesk"/>
              </a:rPr>
              <a:t> </a:t>
            </a:r>
            <a:r>
              <a:rPr lang="en-US" sz="1900" dirty="0" err="1">
                <a:solidFill>
                  <a:schemeClr val="tx1"/>
                </a:solidFill>
                <a:latin typeface="Gordita" pitchFamily="50" charset="-52"/>
                <a:cs typeface="Gordita" pitchFamily="50" charset="-52"/>
                <a:sym typeface="Aktiv Grotesk"/>
              </a:rPr>
              <a:t>ehk</a:t>
            </a:r>
            <a:r>
              <a:rPr lang="en-US" sz="1900" dirty="0">
                <a:solidFill>
                  <a:schemeClr val="tx1"/>
                </a:solidFill>
                <a:latin typeface="Gordita" pitchFamily="50" charset="-52"/>
                <a:cs typeface="Gordita" pitchFamily="50" charset="-52"/>
                <a:sym typeface="Aktiv Grotesk"/>
              </a:rPr>
              <a:t> </a:t>
            </a:r>
            <a:r>
              <a:rPr lang="en-US" sz="1900" dirty="0" err="1">
                <a:solidFill>
                  <a:schemeClr val="tx1"/>
                </a:solidFill>
                <a:latin typeface="Gordita" pitchFamily="50" charset="-52"/>
                <a:cs typeface="Gordita" pitchFamily="50" charset="-52"/>
                <a:sym typeface="Aktiv Grotesk"/>
              </a:rPr>
              <a:t>keetmine</a:t>
            </a:r>
            <a:r>
              <a:rPr lang="et-EE" sz="1900" dirty="0">
                <a:solidFill>
                  <a:schemeClr val="tx1"/>
                </a:solidFill>
                <a:latin typeface="Gordita" pitchFamily="50" charset="-52"/>
                <a:cs typeface="Gordita" pitchFamily="50" charset="-52"/>
                <a:sym typeface="Aktiv Grotesk"/>
              </a:rPr>
              <a:t>, </a:t>
            </a:r>
            <a:r>
              <a:rPr lang="en-US" sz="1900" dirty="0" err="1">
                <a:solidFill>
                  <a:schemeClr val="tx1"/>
                </a:solidFill>
                <a:latin typeface="Gordita" pitchFamily="50" charset="-52"/>
                <a:cs typeface="Gordita" pitchFamily="50" charset="-52"/>
                <a:sym typeface="Aktiv Grotesk"/>
              </a:rPr>
              <a:t>pleegitamine</a:t>
            </a:r>
            <a:r>
              <a:rPr lang="en-US" sz="1900" dirty="0">
                <a:solidFill>
                  <a:schemeClr val="tx1"/>
                </a:solidFill>
                <a:latin typeface="Gordita" pitchFamily="50" charset="-52"/>
                <a:cs typeface="Gordita" pitchFamily="50" charset="-52"/>
                <a:sym typeface="Aktiv Grotesk"/>
              </a:rPr>
              <a:t> </a:t>
            </a:r>
            <a:r>
              <a:rPr lang="en-US" sz="1900" dirty="0" err="1">
                <a:solidFill>
                  <a:schemeClr val="tx1"/>
                </a:solidFill>
                <a:latin typeface="Gordita" pitchFamily="50" charset="-52"/>
                <a:cs typeface="Gordita" pitchFamily="50" charset="-52"/>
                <a:sym typeface="Aktiv Grotesk"/>
              </a:rPr>
              <a:t>ning</a:t>
            </a:r>
            <a:r>
              <a:rPr lang="en-US" sz="1900" dirty="0">
                <a:solidFill>
                  <a:schemeClr val="tx1"/>
                </a:solidFill>
                <a:latin typeface="Gordita" pitchFamily="50" charset="-52"/>
                <a:cs typeface="Gordita" pitchFamily="50" charset="-52"/>
                <a:sym typeface="Aktiv Grotesk"/>
              </a:rPr>
              <a:t> </a:t>
            </a:r>
            <a:r>
              <a:rPr lang="en-US" sz="1900" dirty="0" err="1">
                <a:solidFill>
                  <a:schemeClr val="tx1"/>
                </a:solidFill>
                <a:latin typeface="Gordita" pitchFamily="50" charset="-52"/>
                <a:cs typeface="Gordita" pitchFamily="50" charset="-52"/>
                <a:sym typeface="Aktiv Grotesk"/>
              </a:rPr>
              <a:t>kuivatamine</a:t>
            </a:r>
            <a:r>
              <a:rPr lang="en-US" sz="1900" dirty="0">
                <a:solidFill>
                  <a:schemeClr val="tx1"/>
                </a:solidFill>
                <a:latin typeface="Gordita" pitchFamily="50" charset="-52"/>
                <a:cs typeface="Gordita" pitchFamily="50" charset="-52"/>
                <a:sym typeface="Aktiv Grotesk"/>
              </a:rPr>
              <a:t>.</a:t>
            </a:r>
          </a:p>
          <a:p>
            <a:pPr indent="-259210" defTabSz="1036838">
              <a:lnSpc>
                <a:spcPct val="110000"/>
              </a:lnSpc>
              <a:spcBef>
                <a:spcPts val="0"/>
              </a:spcBef>
            </a:pPr>
            <a:r>
              <a:rPr lang="en-US" sz="1900" dirty="0" err="1">
                <a:solidFill>
                  <a:schemeClr val="tx1"/>
                </a:solidFill>
                <a:latin typeface="Gordita" pitchFamily="50" charset="-52"/>
                <a:cs typeface="Gordita" pitchFamily="50" charset="-52"/>
                <a:sym typeface="Aktiv Grotesk"/>
              </a:rPr>
              <a:t>Planeerime</a:t>
            </a:r>
            <a:r>
              <a:rPr lang="en-US" sz="1900" dirty="0">
                <a:solidFill>
                  <a:schemeClr val="tx1"/>
                </a:solidFill>
                <a:latin typeface="Gordita" pitchFamily="50" charset="-52"/>
                <a:cs typeface="Gordita" pitchFamily="50" charset="-52"/>
                <a:sym typeface="Aktiv Grotesk"/>
              </a:rPr>
              <a:t> </a:t>
            </a:r>
            <a:r>
              <a:rPr lang="en-US" sz="1900" dirty="0" err="1">
                <a:solidFill>
                  <a:schemeClr val="tx1"/>
                </a:solidFill>
                <a:latin typeface="Gordita" pitchFamily="50" charset="-52"/>
                <a:cs typeface="Gordita" pitchFamily="50" charset="-52"/>
                <a:sym typeface="Aktiv Grotesk"/>
              </a:rPr>
              <a:t>teha</a:t>
            </a:r>
            <a:r>
              <a:rPr lang="en-US" sz="1900" dirty="0">
                <a:solidFill>
                  <a:schemeClr val="tx1"/>
                </a:solidFill>
                <a:latin typeface="Gordita" pitchFamily="50" charset="-52"/>
                <a:cs typeface="Gordita" pitchFamily="50" charset="-52"/>
                <a:sym typeface="Aktiv Grotesk"/>
              </a:rPr>
              <a:t> </a:t>
            </a:r>
            <a:r>
              <a:rPr lang="en-US" sz="1900" dirty="0" err="1">
                <a:solidFill>
                  <a:schemeClr val="tx1"/>
                </a:solidFill>
                <a:latin typeface="Gordita" pitchFamily="50" charset="-52"/>
                <a:cs typeface="Gordita" pitchFamily="50" charset="-52"/>
                <a:sym typeface="Aktiv Grotesk"/>
              </a:rPr>
              <a:t>täiendavaid</a:t>
            </a:r>
            <a:r>
              <a:rPr lang="en-US" sz="1900" dirty="0">
                <a:solidFill>
                  <a:schemeClr val="tx1"/>
                </a:solidFill>
                <a:latin typeface="Gordita" pitchFamily="50" charset="-52"/>
                <a:cs typeface="Gordita" pitchFamily="50" charset="-52"/>
                <a:sym typeface="Aktiv Grotesk"/>
              </a:rPr>
              <a:t> </a:t>
            </a:r>
            <a:br>
              <a:rPr lang="en-US" sz="1900" dirty="0">
                <a:solidFill>
                  <a:schemeClr val="tx1"/>
                </a:solidFill>
                <a:latin typeface="Gordita" pitchFamily="50" charset="-52"/>
                <a:cs typeface="Gordita" pitchFamily="50" charset="-52"/>
                <a:sym typeface="Aktiv Grotesk"/>
              </a:rPr>
            </a:br>
            <a:r>
              <a:rPr lang="en-US" sz="1900" dirty="0" err="1">
                <a:solidFill>
                  <a:schemeClr val="tx1"/>
                </a:solidFill>
                <a:latin typeface="Gordita" pitchFamily="50" charset="-52"/>
                <a:cs typeface="Gordita" pitchFamily="50" charset="-52"/>
                <a:sym typeface="Aktiv Grotesk"/>
              </a:rPr>
              <a:t>investeeringuid</a:t>
            </a:r>
            <a:r>
              <a:rPr lang="en-US" sz="1900" dirty="0">
                <a:solidFill>
                  <a:schemeClr val="tx1"/>
                </a:solidFill>
                <a:latin typeface="Gordita" pitchFamily="50" charset="-52"/>
                <a:cs typeface="Gordita" pitchFamily="50" charset="-52"/>
                <a:sym typeface="Aktiv Grotesk"/>
              </a:rPr>
              <a:t> </a:t>
            </a:r>
            <a:r>
              <a:rPr lang="en-US" sz="1900" dirty="0" err="1">
                <a:solidFill>
                  <a:schemeClr val="tx1"/>
                </a:solidFill>
                <a:latin typeface="Gordita" pitchFamily="50" charset="-52"/>
                <a:cs typeface="Gordita" pitchFamily="50" charset="-52"/>
                <a:sym typeface="Aktiv Grotesk"/>
              </a:rPr>
              <a:t>puidu</a:t>
            </a:r>
            <a:r>
              <a:rPr lang="en-US" sz="1900" dirty="0">
                <a:solidFill>
                  <a:schemeClr val="tx1"/>
                </a:solidFill>
                <a:latin typeface="Gordita" pitchFamily="50" charset="-52"/>
                <a:cs typeface="Gordita" pitchFamily="50" charset="-52"/>
                <a:sym typeface="Aktiv Grotesk"/>
              </a:rPr>
              <a:t> </a:t>
            </a:r>
            <a:r>
              <a:rPr lang="en-US" sz="1900" dirty="0" err="1">
                <a:solidFill>
                  <a:schemeClr val="tx1"/>
                </a:solidFill>
                <a:latin typeface="Gordita" pitchFamily="50" charset="-52"/>
                <a:cs typeface="Gordita" pitchFamily="50" charset="-52"/>
                <a:sym typeface="Aktiv Grotesk"/>
              </a:rPr>
              <a:t>eelhüdrolüüsi</a:t>
            </a:r>
            <a:r>
              <a:rPr lang="en-US" sz="1900" dirty="0">
                <a:solidFill>
                  <a:schemeClr val="tx1"/>
                </a:solidFill>
                <a:latin typeface="Gordita" pitchFamily="50" charset="-52"/>
                <a:cs typeface="Gordita" pitchFamily="50" charset="-52"/>
                <a:sym typeface="Aktiv Grotesk"/>
              </a:rPr>
              <a:t> ja </a:t>
            </a:r>
            <a:r>
              <a:rPr lang="en-US" sz="1900" dirty="0" err="1">
                <a:solidFill>
                  <a:schemeClr val="tx1"/>
                </a:solidFill>
                <a:latin typeface="Gordita" pitchFamily="50" charset="-52"/>
                <a:cs typeface="Gordita" pitchFamily="50" charset="-52"/>
                <a:sym typeface="Aktiv Grotesk"/>
              </a:rPr>
              <a:t>toodangu</a:t>
            </a:r>
            <a:r>
              <a:rPr lang="en-US" sz="1900" dirty="0">
                <a:solidFill>
                  <a:schemeClr val="tx1"/>
                </a:solidFill>
                <a:latin typeface="Gordita" pitchFamily="50" charset="-52"/>
                <a:cs typeface="Gordita" pitchFamily="50" charset="-52"/>
                <a:sym typeface="Aktiv Grotesk"/>
              </a:rPr>
              <a:t> </a:t>
            </a:r>
            <a:r>
              <a:rPr lang="en-US" sz="1900" dirty="0" err="1">
                <a:solidFill>
                  <a:schemeClr val="tx1"/>
                </a:solidFill>
                <a:latin typeface="Gordita" pitchFamily="50" charset="-52"/>
                <a:cs typeface="Gordita" pitchFamily="50" charset="-52"/>
                <a:sym typeface="Aktiv Grotesk"/>
              </a:rPr>
              <a:t>puhastamisse</a:t>
            </a:r>
            <a:r>
              <a:rPr lang="en-US" sz="1900" dirty="0">
                <a:solidFill>
                  <a:schemeClr val="tx1"/>
                </a:solidFill>
                <a:latin typeface="Gordita" pitchFamily="50" charset="-52"/>
                <a:cs typeface="Gordita" pitchFamily="50" charset="-52"/>
                <a:sym typeface="Aktiv Grotesk"/>
              </a:rPr>
              <a:t>, et </a:t>
            </a:r>
            <a:r>
              <a:rPr lang="en-US" sz="1900" dirty="0" err="1">
                <a:solidFill>
                  <a:schemeClr val="tx1"/>
                </a:solidFill>
                <a:latin typeface="Gordita" pitchFamily="50" charset="-52"/>
                <a:cs typeface="Gordita" pitchFamily="50" charset="-52"/>
                <a:sym typeface="Aktiv Grotesk"/>
              </a:rPr>
              <a:t>toota</a:t>
            </a:r>
            <a:r>
              <a:rPr lang="en-US" sz="1900" dirty="0">
                <a:solidFill>
                  <a:schemeClr val="tx1"/>
                </a:solidFill>
                <a:latin typeface="Gordita" pitchFamily="50" charset="-52"/>
                <a:cs typeface="Gordita" pitchFamily="50" charset="-52"/>
                <a:sym typeface="Aktiv Grotesk"/>
              </a:rPr>
              <a:t> </a:t>
            </a:r>
            <a:br>
              <a:rPr lang="en-US" sz="1900" dirty="0">
                <a:solidFill>
                  <a:schemeClr val="tx1"/>
                </a:solidFill>
                <a:latin typeface="Gordita" pitchFamily="50" charset="-52"/>
                <a:cs typeface="Gordita" pitchFamily="50" charset="-52"/>
                <a:sym typeface="Aktiv Grotesk"/>
              </a:rPr>
            </a:br>
            <a:r>
              <a:rPr lang="en-US" sz="1900" dirty="0" err="1">
                <a:solidFill>
                  <a:schemeClr val="tx1"/>
                </a:solidFill>
                <a:latin typeface="Gordita" pitchFamily="50" charset="-52"/>
                <a:cs typeface="Gordita" pitchFamily="50" charset="-52"/>
                <a:sym typeface="Aktiv Grotesk"/>
              </a:rPr>
              <a:t>lahustavat</a:t>
            </a:r>
            <a:r>
              <a:rPr lang="en-US" sz="1900" dirty="0">
                <a:solidFill>
                  <a:schemeClr val="tx1"/>
                </a:solidFill>
                <a:latin typeface="Gordita" pitchFamily="50" charset="-52"/>
                <a:cs typeface="Gordita" pitchFamily="50" charset="-52"/>
                <a:sym typeface="Aktiv Grotesk"/>
              </a:rPr>
              <a:t> </a:t>
            </a:r>
            <a:r>
              <a:rPr lang="en-US" sz="1900" dirty="0" err="1">
                <a:solidFill>
                  <a:schemeClr val="tx1"/>
                </a:solidFill>
                <a:latin typeface="Gordita" pitchFamily="50" charset="-52"/>
                <a:cs typeface="Gordita" pitchFamily="50" charset="-52"/>
                <a:sym typeface="Aktiv Grotesk"/>
              </a:rPr>
              <a:t>tselluloosi</a:t>
            </a:r>
            <a:r>
              <a:rPr lang="en-US" sz="1900" dirty="0">
                <a:solidFill>
                  <a:schemeClr val="tx1"/>
                </a:solidFill>
                <a:latin typeface="Gordita" pitchFamily="50" charset="-52"/>
                <a:cs typeface="Gordita" pitchFamily="50" charset="-52"/>
                <a:sym typeface="Aktiv Grotesk"/>
              </a:rPr>
              <a:t>. </a:t>
            </a:r>
          </a:p>
          <a:p>
            <a:pPr marL="0" indent="-259210" defTabSz="1036838"/>
            <a:endParaRPr lang="en-US" sz="1814" i="1" dirty="0"/>
          </a:p>
        </p:txBody>
      </p:sp>
      <p:pic>
        <p:nvPicPr>
          <p:cNvPr id="12" name="Picture 11" descr="Diagram&#10;&#10;Description automatically generated">
            <a:extLst>
              <a:ext uri="{FF2B5EF4-FFF2-40B4-BE49-F238E27FC236}">
                <a16:creationId xmlns:a16="http://schemas.microsoft.com/office/drawing/2014/main" id="{177ECEBF-903B-454F-862B-42C5E62D2236}"/>
              </a:ext>
            </a:extLst>
          </p:cNvPr>
          <p:cNvPicPr>
            <a:picLocks noChangeAspect="1"/>
          </p:cNvPicPr>
          <p:nvPr/>
        </p:nvPicPr>
        <p:blipFill>
          <a:blip r:embed="rId5"/>
          <a:stretch>
            <a:fillRect/>
          </a:stretch>
        </p:blipFill>
        <p:spPr>
          <a:xfrm>
            <a:off x="92835" y="1833834"/>
            <a:ext cx="6693437" cy="4241865"/>
          </a:xfrm>
          <a:prstGeom prst="rect">
            <a:avLst/>
          </a:prstGeom>
        </p:spPr>
      </p:pic>
    </p:spTree>
    <p:extLst>
      <p:ext uri="{BB962C8B-B14F-4D97-AF65-F5344CB8AC3E}">
        <p14:creationId xmlns:p14="http://schemas.microsoft.com/office/powerpoint/2010/main" val="1932856462"/>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2BC3E66-8660-00D7-8371-49E9D83EE70C}"/>
              </a:ext>
            </a:extLst>
          </p:cNvPr>
          <p:cNvGrpSpPr/>
          <p:nvPr/>
        </p:nvGrpSpPr>
        <p:grpSpPr>
          <a:xfrm>
            <a:off x="1626438" y="1861666"/>
            <a:ext cx="8351136" cy="3142115"/>
            <a:chOff x="783026" y="1417595"/>
            <a:chExt cx="9427989" cy="3547281"/>
          </a:xfrm>
        </p:grpSpPr>
        <p:cxnSp>
          <p:nvCxnSpPr>
            <p:cNvPr id="8" name="Straight Connector 7">
              <a:extLst>
                <a:ext uri="{FF2B5EF4-FFF2-40B4-BE49-F238E27FC236}">
                  <a16:creationId xmlns:a16="http://schemas.microsoft.com/office/drawing/2014/main" id="{03063018-778B-5F90-1843-48CBE754E9D5}"/>
                </a:ext>
              </a:extLst>
            </p:cNvPr>
            <p:cNvCxnSpPr>
              <a:cxnSpLocks/>
            </p:cNvCxnSpPr>
            <p:nvPr/>
          </p:nvCxnSpPr>
          <p:spPr>
            <a:xfrm>
              <a:off x="934205" y="3373822"/>
              <a:ext cx="9276810" cy="0"/>
            </a:xfrm>
            <a:prstGeom prst="line">
              <a:avLst/>
            </a:prstGeom>
            <a:noFill/>
            <a:ln w="19050" cap="flat" cmpd="sng" algn="ctr">
              <a:solidFill>
                <a:srgbClr val="33B13F"/>
              </a:solidFill>
              <a:prstDash val="solid"/>
              <a:miter lim="800000"/>
            </a:ln>
            <a:effectLst/>
          </p:spPr>
        </p:cxnSp>
        <p:sp>
          <p:nvSpPr>
            <p:cNvPr id="9" name="TextBox 8">
              <a:extLst>
                <a:ext uri="{FF2B5EF4-FFF2-40B4-BE49-F238E27FC236}">
                  <a16:creationId xmlns:a16="http://schemas.microsoft.com/office/drawing/2014/main" id="{AC7A4A32-00EA-8431-E4C7-2554EC26F7AD}"/>
                </a:ext>
              </a:extLst>
            </p:cNvPr>
            <p:cNvSpPr txBox="1"/>
            <p:nvPr/>
          </p:nvSpPr>
          <p:spPr>
            <a:xfrm>
              <a:off x="1214636" y="4121987"/>
              <a:ext cx="3901346" cy="842889"/>
            </a:xfrm>
            <a:prstGeom prst="rect">
              <a:avLst/>
            </a:prstGeom>
            <a:solidFill>
              <a:srgbClr val="F2F7EB"/>
            </a:solidFill>
          </p:spPr>
          <p:txBody>
            <a:bodyPr wrap="square" rtlCol="0">
              <a:spAutoFit/>
            </a:bodyPr>
            <a:lstStyle/>
            <a:p>
              <a:pPr algn="ctr" defTabSz="631790">
                <a:defRPr/>
              </a:pPr>
              <a:r>
                <a:rPr lang="et-EE" sz="1063" b="1" kern="0" dirty="0">
                  <a:solidFill>
                    <a:prstClr val="black"/>
                  </a:solidFill>
                  <a:latin typeface="Gordita" pitchFamily="50" charset="-52"/>
                  <a:cs typeface="Gordita" pitchFamily="50" charset="-52"/>
                  <a:sym typeface="Arial"/>
                </a:rPr>
                <a:t>2021 - 2024</a:t>
              </a:r>
            </a:p>
            <a:p>
              <a:pPr algn="ctr" defTabSz="631790">
                <a:defRPr/>
              </a:pPr>
              <a:r>
                <a:rPr lang="et-EE" sz="1063" kern="0" dirty="0">
                  <a:solidFill>
                    <a:prstClr val="black"/>
                  </a:solidFill>
                  <a:latin typeface="Gordita" pitchFamily="50" charset="-52"/>
                  <a:cs typeface="Gordita" pitchFamily="50" charset="-52"/>
                  <a:sym typeface="Arial"/>
                </a:rPr>
                <a:t>KOV eriplaneering ja </a:t>
              </a:r>
              <a:br>
                <a:rPr lang="et-EE" sz="1063" kern="0" dirty="0">
                  <a:solidFill>
                    <a:prstClr val="black"/>
                  </a:solidFill>
                  <a:latin typeface="Gordita" pitchFamily="50" charset="-52"/>
                  <a:cs typeface="Gordita" pitchFamily="50" charset="-52"/>
                  <a:sym typeface="Arial"/>
                </a:rPr>
              </a:br>
              <a:r>
                <a:rPr lang="et-EE" sz="1063" kern="0" dirty="0">
                  <a:solidFill>
                    <a:prstClr val="black"/>
                  </a:solidFill>
                  <a:latin typeface="Gordita" pitchFamily="50" charset="-52"/>
                  <a:cs typeface="Gordita" pitchFamily="50" charset="-52"/>
                  <a:sym typeface="Arial"/>
                </a:rPr>
                <a:t>Keskkonnamõjude strateegiline </a:t>
              </a:r>
              <a:br>
                <a:rPr lang="et-EE" sz="1063" kern="0" dirty="0">
                  <a:solidFill>
                    <a:prstClr val="black"/>
                  </a:solidFill>
                  <a:latin typeface="Gordita" pitchFamily="50" charset="-52"/>
                  <a:cs typeface="Gordita" pitchFamily="50" charset="-52"/>
                  <a:sym typeface="Arial"/>
                </a:rPr>
              </a:br>
              <a:r>
                <a:rPr lang="et-EE" sz="1063" kern="0" dirty="0">
                  <a:solidFill>
                    <a:prstClr val="black"/>
                  </a:solidFill>
                  <a:latin typeface="Gordita" pitchFamily="50" charset="-52"/>
                  <a:cs typeface="Gordita" pitchFamily="50" charset="-52"/>
                  <a:sym typeface="Arial"/>
                </a:rPr>
                <a:t>hindamine (KSH)</a:t>
              </a:r>
            </a:p>
          </p:txBody>
        </p:sp>
        <p:sp>
          <p:nvSpPr>
            <p:cNvPr id="10" name="Circle: Hollow 9">
              <a:extLst>
                <a:ext uri="{FF2B5EF4-FFF2-40B4-BE49-F238E27FC236}">
                  <a16:creationId xmlns:a16="http://schemas.microsoft.com/office/drawing/2014/main" id="{A5D610A3-730F-EB8C-388E-348E7D68FCB1}"/>
                </a:ext>
              </a:extLst>
            </p:cNvPr>
            <p:cNvSpPr/>
            <p:nvPr/>
          </p:nvSpPr>
          <p:spPr>
            <a:xfrm>
              <a:off x="1040530" y="3300250"/>
              <a:ext cx="147145" cy="147115"/>
            </a:xfrm>
            <a:prstGeom prst="donut">
              <a:avLst/>
            </a:prstGeom>
            <a:solidFill>
              <a:srgbClr val="33B13F"/>
            </a:solidFill>
            <a:ln w="12700" cap="flat" cmpd="sng" algn="ctr">
              <a:noFill/>
              <a:prstDash val="solid"/>
              <a:miter lim="800000"/>
            </a:ln>
            <a:effectLst/>
          </p:spPr>
          <p:txBody>
            <a:bodyPr rtlCol="0" anchor="ctr"/>
            <a:lstStyle/>
            <a:p>
              <a:pPr algn="ctr" defTabSz="631790">
                <a:defRPr/>
              </a:pPr>
              <a:endParaRPr lang="et-EE" sz="1244" kern="0">
                <a:solidFill>
                  <a:prstClr val="black"/>
                </a:solidFill>
                <a:latin typeface="Calibri" panose="020F0502020204030204"/>
                <a:cs typeface="Calibri"/>
                <a:sym typeface="Arial"/>
              </a:endParaRPr>
            </a:p>
          </p:txBody>
        </p:sp>
        <p:sp>
          <p:nvSpPr>
            <p:cNvPr id="11" name="TextBox 10">
              <a:extLst>
                <a:ext uri="{FF2B5EF4-FFF2-40B4-BE49-F238E27FC236}">
                  <a16:creationId xmlns:a16="http://schemas.microsoft.com/office/drawing/2014/main" id="{28928B5E-04EC-CFDF-DB78-939796E62301}"/>
                </a:ext>
              </a:extLst>
            </p:cNvPr>
            <p:cNvSpPr txBox="1"/>
            <p:nvPr/>
          </p:nvSpPr>
          <p:spPr>
            <a:xfrm>
              <a:off x="5734269" y="1417595"/>
              <a:ext cx="2216334" cy="658227"/>
            </a:xfrm>
            <a:prstGeom prst="rect">
              <a:avLst/>
            </a:prstGeom>
            <a:solidFill>
              <a:srgbClr val="F2F7EB"/>
            </a:solidFill>
          </p:spPr>
          <p:txBody>
            <a:bodyPr wrap="square" rtlCol="0">
              <a:spAutoFit/>
            </a:bodyPr>
            <a:lstStyle/>
            <a:p>
              <a:pPr algn="ctr" defTabSz="631790">
                <a:defRPr/>
              </a:pPr>
              <a:r>
                <a:rPr lang="et-EE" sz="1063" b="1" kern="0" dirty="0">
                  <a:solidFill>
                    <a:prstClr val="black"/>
                  </a:solidFill>
                  <a:latin typeface="Gordita" pitchFamily="50" charset="-52"/>
                  <a:cs typeface="Gordita" pitchFamily="50" charset="-52"/>
                  <a:sym typeface="Arial"/>
                </a:rPr>
                <a:t>2024 - 2025</a:t>
              </a:r>
            </a:p>
            <a:p>
              <a:pPr algn="ctr" defTabSz="631790">
                <a:defRPr/>
              </a:pPr>
              <a:r>
                <a:rPr lang="et-EE" sz="1063" kern="0" dirty="0">
                  <a:solidFill>
                    <a:prstClr val="black"/>
                  </a:solidFill>
                  <a:latin typeface="Gordita" pitchFamily="50" charset="-52"/>
                  <a:cs typeface="Gordita" pitchFamily="50" charset="-52"/>
                  <a:sym typeface="Arial"/>
                </a:rPr>
                <a:t>Lõplik investeerimisotsus</a:t>
              </a:r>
            </a:p>
            <a:p>
              <a:pPr algn="ctr" defTabSz="631790">
                <a:defRPr/>
              </a:pPr>
              <a:r>
                <a:rPr lang="et-EE" sz="1063" kern="0" dirty="0">
                  <a:solidFill>
                    <a:prstClr val="black"/>
                  </a:solidFill>
                  <a:latin typeface="Gordita" pitchFamily="50" charset="-52"/>
                  <a:cs typeface="Gordita" pitchFamily="50" charset="-52"/>
                  <a:sym typeface="Arial"/>
                </a:rPr>
                <a:t>Projekteerimine</a:t>
              </a:r>
            </a:p>
          </p:txBody>
        </p:sp>
        <p:sp>
          <p:nvSpPr>
            <p:cNvPr id="12" name="TextBox 11">
              <a:extLst>
                <a:ext uri="{FF2B5EF4-FFF2-40B4-BE49-F238E27FC236}">
                  <a16:creationId xmlns:a16="http://schemas.microsoft.com/office/drawing/2014/main" id="{C5B07817-A67E-E6F2-3641-AB83265DB4A9}"/>
                </a:ext>
              </a:extLst>
            </p:cNvPr>
            <p:cNvSpPr txBox="1"/>
            <p:nvPr/>
          </p:nvSpPr>
          <p:spPr>
            <a:xfrm>
              <a:off x="6225821" y="4300736"/>
              <a:ext cx="2761252" cy="658227"/>
            </a:xfrm>
            <a:prstGeom prst="rect">
              <a:avLst/>
            </a:prstGeom>
            <a:solidFill>
              <a:srgbClr val="F2F7EB"/>
            </a:solidFill>
          </p:spPr>
          <p:txBody>
            <a:bodyPr wrap="square" rtlCol="0">
              <a:spAutoFit/>
            </a:bodyPr>
            <a:lstStyle/>
            <a:p>
              <a:pPr algn="ctr" defTabSz="631790">
                <a:defRPr/>
              </a:pPr>
              <a:r>
                <a:rPr lang="et-EE" sz="1063" b="1" kern="0" dirty="0">
                  <a:solidFill>
                    <a:prstClr val="black"/>
                  </a:solidFill>
                  <a:latin typeface="Gordita" pitchFamily="50" charset="-52"/>
                  <a:cs typeface="Gordita" pitchFamily="50" charset="-52"/>
                  <a:sym typeface="Arial"/>
                </a:rPr>
                <a:t>2025 - 2026</a:t>
              </a:r>
            </a:p>
            <a:p>
              <a:pPr algn="ctr" defTabSz="631790">
                <a:defRPr/>
              </a:pPr>
              <a:r>
                <a:rPr lang="et-EE" sz="1063" kern="0" dirty="0">
                  <a:solidFill>
                    <a:prstClr val="black"/>
                  </a:solidFill>
                  <a:latin typeface="Gordita" pitchFamily="50" charset="-52"/>
                  <a:cs typeface="Gordita" pitchFamily="50" charset="-52"/>
                  <a:sym typeface="Arial"/>
                </a:rPr>
                <a:t>Biotoodete tootmiskompleksi ehitamine </a:t>
              </a:r>
            </a:p>
          </p:txBody>
        </p:sp>
        <p:cxnSp>
          <p:nvCxnSpPr>
            <p:cNvPr id="13" name="Straight Connector 12">
              <a:extLst>
                <a:ext uri="{FF2B5EF4-FFF2-40B4-BE49-F238E27FC236}">
                  <a16:creationId xmlns:a16="http://schemas.microsoft.com/office/drawing/2014/main" id="{BA44D819-D6B8-9CF5-CE8C-0E2125497970}"/>
                </a:ext>
              </a:extLst>
            </p:cNvPr>
            <p:cNvCxnSpPr>
              <a:cxnSpLocks/>
            </p:cNvCxnSpPr>
            <p:nvPr/>
          </p:nvCxnSpPr>
          <p:spPr>
            <a:xfrm>
              <a:off x="6842436" y="2148531"/>
              <a:ext cx="0" cy="1095980"/>
            </a:xfrm>
            <a:prstGeom prst="line">
              <a:avLst/>
            </a:prstGeom>
            <a:noFill/>
            <a:ln w="15875" cap="flat" cmpd="sng" algn="ctr">
              <a:solidFill>
                <a:sysClr val="window" lastClr="FFFFFF">
                  <a:lumMod val="65000"/>
                </a:sysClr>
              </a:solidFill>
              <a:prstDash val="sysDot"/>
              <a:miter lim="800000"/>
            </a:ln>
            <a:effectLst/>
          </p:spPr>
        </p:cxnSp>
        <p:sp>
          <p:nvSpPr>
            <p:cNvPr id="14" name="TextBox 13">
              <a:extLst>
                <a:ext uri="{FF2B5EF4-FFF2-40B4-BE49-F238E27FC236}">
                  <a16:creationId xmlns:a16="http://schemas.microsoft.com/office/drawing/2014/main" id="{48D85845-DAD7-EC7B-054C-2DCAE8FD690A}"/>
                </a:ext>
              </a:extLst>
            </p:cNvPr>
            <p:cNvSpPr txBox="1"/>
            <p:nvPr/>
          </p:nvSpPr>
          <p:spPr>
            <a:xfrm>
              <a:off x="783026" y="3636472"/>
              <a:ext cx="725214" cy="258136"/>
            </a:xfrm>
            <a:prstGeom prst="rect">
              <a:avLst/>
            </a:prstGeom>
            <a:noFill/>
          </p:spPr>
          <p:txBody>
            <a:bodyPr wrap="square" rtlCol="0">
              <a:spAutoFit/>
            </a:bodyPr>
            <a:lstStyle/>
            <a:p>
              <a:pPr algn="ctr" defTabSz="631790">
                <a:defRPr/>
              </a:pPr>
              <a:r>
                <a:rPr lang="et-EE" sz="886" kern="0" dirty="0">
                  <a:solidFill>
                    <a:srgbClr val="33B13F"/>
                  </a:solidFill>
                  <a:latin typeface="Gordita Medium" pitchFamily="50" charset="-52"/>
                  <a:cs typeface="Gordita Medium" pitchFamily="50" charset="-52"/>
                  <a:sym typeface="Arial"/>
                </a:rPr>
                <a:t>2021</a:t>
              </a:r>
            </a:p>
          </p:txBody>
        </p:sp>
        <p:sp>
          <p:nvSpPr>
            <p:cNvPr id="15" name="TextBox 14">
              <a:extLst>
                <a:ext uri="{FF2B5EF4-FFF2-40B4-BE49-F238E27FC236}">
                  <a16:creationId xmlns:a16="http://schemas.microsoft.com/office/drawing/2014/main" id="{44614CCA-DDEC-79E2-3C15-C6B1C267A230}"/>
                </a:ext>
              </a:extLst>
            </p:cNvPr>
            <p:cNvSpPr txBox="1"/>
            <p:nvPr/>
          </p:nvSpPr>
          <p:spPr>
            <a:xfrm>
              <a:off x="2123067" y="2975511"/>
              <a:ext cx="725214" cy="258136"/>
            </a:xfrm>
            <a:prstGeom prst="rect">
              <a:avLst/>
            </a:prstGeom>
            <a:noFill/>
          </p:spPr>
          <p:txBody>
            <a:bodyPr wrap="square" rtlCol="0">
              <a:spAutoFit/>
            </a:bodyPr>
            <a:lstStyle/>
            <a:p>
              <a:pPr algn="ctr" defTabSz="631790">
                <a:defRPr/>
              </a:pPr>
              <a:r>
                <a:rPr lang="et-EE" sz="886" kern="0" dirty="0">
                  <a:solidFill>
                    <a:srgbClr val="33B13F"/>
                  </a:solidFill>
                  <a:latin typeface="Gordita Medium" pitchFamily="50" charset="-52"/>
                  <a:cs typeface="Gordita Medium" pitchFamily="50" charset="-52"/>
                  <a:sym typeface="Arial"/>
                </a:rPr>
                <a:t>2022</a:t>
              </a:r>
            </a:p>
          </p:txBody>
        </p:sp>
        <p:sp>
          <p:nvSpPr>
            <p:cNvPr id="16" name="TextBox 15">
              <a:extLst>
                <a:ext uri="{FF2B5EF4-FFF2-40B4-BE49-F238E27FC236}">
                  <a16:creationId xmlns:a16="http://schemas.microsoft.com/office/drawing/2014/main" id="{150A84AF-8B2D-775F-380B-275AE1BF899D}"/>
                </a:ext>
              </a:extLst>
            </p:cNvPr>
            <p:cNvSpPr txBox="1"/>
            <p:nvPr/>
          </p:nvSpPr>
          <p:spPr>
            <a:xfrm>
              <a:off x="3800481" y="3639414"/>
              <a:ext cx="725214" cy="258136"/>
            </a:xfrm>
            <a:prstGeom prst="rect">
              <a:avLst/>
            </a:prstGeom>
            <a:noFill/>
          </p:spPr>
          <p:txBody>
            <a:bodyPr wrap="square" rtlCol="0">
              <a:spAutoFit/>
            </a:bodyPr>
            <a:lstStyle/>
            <a:p>
              <a:pPr algn="ctr" defTabSz="631790">
                <a:defRPr/>
              </a:pPr>
              <a:r>
                <a:rPr lang="et-EE" sz="886" kern="0" dirty="0">
                  <a:solidFill>
                    <a:srgbClr val="33B13F"/>
                  </a:solidFill>
                  <a:latin typeface="Gordita Medium" pitchFamily="50" charset="-52"/>
                  <a:cs typeface="Gordita Medium" pitchFamily="50" charset="-52"/>
                  <a:sym typeface="Arial"/>
                </a:rPr>
                <a:t>2023</a:t>
              </a:r>
            </a:p>
          </p:txBody>
        </p:sp>
        <p:sp>
          <p:nvSpPr>
            <p:cNvPr id="17" name="TextBox 16">
              <a:extLst>
                <a:ext uri="{FF2B5EF4-FFF2-40B4-BE49-F238E27FC236}">
                  <a16:creationId xmlns:a16="http://schemas.microsoft.com/office/drawing/2014/main" id="{537D0B8F-289C-8FC4-5ECB-15B64F37CA49}"/>
                </a:ext>
              </a:extLst>
            </p:cNvPr>
            <p:cNvSpPr txBox="1"/>
            <p:nvPr/>
          </p:nvSpPr>
          <p:spPr>
            <a:xfrm>
              <a:off x="5096440" y="2980267"/>
              <a:ext cx="725214" cy="258136"/>
            </a:xfrm>
            <a:prstGeom prst="rect">
              <a:avLst/>
            </a:prstGeom>
            <a:noFill/>
          </p:spPr>
          <p:txBody>
            <a:bodyPr wrap="square" rtlCol="0">
              <a:spAutoFit/>
            </a:bodyPr>
            <a:lstStyle/>
            <a:p>
              <a:pPr algn="ctr" defTabSz="631790">
                <a:defRPr/>
              </a:pPr>
              <a:r>
                <a:rPr lang="et-EE" sz="886" kern="0" dirty="0">
                  <a:solidFill>
                    <a:srgbClr val="33B13F"/>
                  </a:solidFill>
                  <a:latin typeface="Gordita Medium" pitchFamily="50" charset="-52"/>
                  <a:cs typeface="Gordita Medium" pitchFamily="50" charset="-52"/>
                  <a:sym typeface="Arial"/>
                </a:rPr>
                <a:t>2024</a:t>
              </a:r>
            </a:p>
          </p:txBody>
        </p:sp>
        <p:sp>
          <p:nvSpPr>
            <p:cNvPr id="18" name="TextBox 17">
              <a:extLst>
                <a:ext uri="{FF2B5EF4-FFF2-40B4-BE49-F238E27FC236}">
                  <a16:creationId xmlns:a16="http://schemas.microsoft.com/office/drawing/2014/main" id="{229AC249-65B6-23A0-96D6-B908470DB97F}"/>
                </a:ext>
              </a:extLst>
            </p:cNvPr>
            <p:cNvSpPr txBox="1"/>
            <p:nvPr/>
          </p:nvSpPr>
          <p:spPr>
            <a:xfrm>
              <a:off x="6485996" y="3637971"/>
              <a:ext cx="725214" cy="258136"/>
            </a:xfrm>
            <a:prstGeom prst="rect">
              <a:avLst/>
            </a:prstGeom>
            <a:noFill/>
          </p:spPr>
          <p:txBody>
            <a:bodyPr wrap="square" rtlCol="0">
              <a:spAutoFit/>
            </a:bodyPr>
            <a:lstStyle/>
            <a:p>
              <a:pPr algn="ctr" defTabSz="631790">
                <a:defRPr/>
              </a:pPr>
              <a:r>
                <a:rPr lang="et-EE" sz="886" kern="0" dirty="0">
                  <a:solidFill>
                    <a:srgbClr val="33B13F"/>
                  </a:solidFill>
                  <a:latin typeface="Gordita Medium" pitchFamily="50" charset="-52"/>
                  <a:cs typeface="Gordita Medium" pitchFamily="50" charset="-52"/>
                  <a:sym typeface="Arial"/>
                </a:rPr>
                <a:t>2025</a:t>
              </a:r>
            </a:p>
          </p:txBody>
        </p:sp>
        <p:sp>
          <p:nvSpPr>
            <p:cNvPr id="19" name="TextBox 18">
              <a:extLst>
                <a:ext uri="{FF2B5EF4-FFF2-40B4-BE49-F238E27FC236}">
                  <a16:creationId xmlns:a16="http://schemas.microsoft.com/office/drawing/2014/main" id="{8A11FC98-A30E-6A0F-DFBF-089BC3C9CA7D}"/>
                </a:ext>
              </a:extLst>
            </p:cNvPr>
            <p:cNvSpPr txBox="1"/>
            <p:nvPr/>
          </p:nvSpPr>
          <p:spPr>
            <a:xfrm>
              <a:off x="7835610" y="2998290"/>
              <a:ext cx="725214" cy="258136"/>
            </a:xfrm>
            <a:prstGeom prst="rect">
              <a:avLst/>
            </a:prstGeom>
            <a:noFill/>
          </p:spPr>
          <p:txBody>
            <a:bodyPr wrap="square" rtlCol="0">
              <a:spAutoFit/>
            </a:bodyPr>
            <a:lstStyle/>
            <a:p>
              <a:pPr algn="ctr" defTabSz="631790">
                <a:defRPr/>
              </a:pPr>
              <a:r>
                <a:rPr lang="et-EE" sz="886" kern="0" dirty="0">
                  <a:solidFill>
                    <a:srgbClr val="33B13F"/>
                  </a:solidFill>
                  <a:latin typeface="Gordita Medium" pitchFamily="50" charset="-52"/>
                  <a:cs typeface="Gordita Medium" pitchFamily="50" charset="-52"/>
                  <a:sym typeface="Arial"/>
                </a:rPr>
                <a:t>2026</a:t>
              </a:r>
            </a:p>
          </p:txBody>
        </p:sp>
        <p:sp>
          <p:nvSpPr>
            <p:cNvPr id="20" name="Circle: Hollow 19">
              <a:extLst>
                <a:ext uri="{FF2B5EF4-FFF2-40B4-BE49-F238E27FC236}">
                  <a16:creationId xmlns:a16="http://schemas.microsoft.com/office/drawing/2014/main" id="{57BF8EC5-CB1F-D8D5-4571-2F0EC5B09586}"/>
                </a:ext>
              </a:extLst>
            </p:cNvPr>
            <p:cNvSpPr/>
            <p:nvPr/>
          </p:nvSpPr>
          <p:spPr>
            <a:xfrm>
              <a:off x="8151876" y="3308765"/>
              <a:ext cx="147145" cy="147115"/>
            </a:xfrm>
            <a:prstGeom prst="donut">
              <a:avLst/>
            </a:prstGeom>
            <a:solidFill>
              <a:srgbClr val="33B13F"/>
            </a:solidFill>
            <a:ln w="12700" cap="flat" cmpd="sng" algn="ctr">
              <a:noFill/>
              <a:prstDash val="solid"/>
              <a:miter lim="800000"/>
            </a:ln>
            <a:effectLst/>
          </p:spPr>
          <p:txBody>
            <a:bodyPr rtlCol="0" anchor="ctr"/>
            <a:lstStyle/>
            <a:p>
              <a:pPr algn="ctr" defTabSz="631790">
                <a:defRPr/>
              </a:pPr>
              <a:endParaRPr lang="et-EE" sz="1244" kern="0">
                <a:solidFill>
                  <a:prstClr val="black"/>
                </a:solidFill>
                <a:latin typeface="Calibri" panose="020F0502020204030204"/>
                <a:cs typeface="Calibri"/>
                <a:sym typeface="Arial"/>
              </a:endParaRPr>
            </a:p>
          </p:txBody>
        </p:sp>
        <p:sp>
          <p:nvSpPr>
            <p:cNvPr id="21" name="Circle: Hollow 20">
              <a:extLst>
                <a:ext uri="{FF2B5EF4-FFF2-40B4-BE49-F238E27FC236}">
                  <a16:creationId xmlns:a16="http://schemas.microsoft.com/office/drawing/2014/main" id="{C6AC829A-7428-4D88-90B4-73C7070CA10E}"/>
                </a:ext>
              </a:extLst>
            </p:cNvPr>
            <p:cNvSpPr/>
            <p:nvPr/>
          </p:nvSpPr>
          <p:spPr>
            <a:xfrm rot="5235006">
              <a:off x="3906509" y="3305304"/>
              <a:ext cx="147145" cy="147115"/>
            </a:xfrm>
            <a:prstGeom prst="donut">
              <a:avLst/>
            </a:prstGeom>
            <a:solidFill>
              <a:srgbClr val="33B13F"/>
            </a:solidFill>
            <a:ln w="12700" cap="flat" cmpd="sng" algn="ctr">
              <a:noFill/>
              <a:prstDash val="solid"/>
              <a:miter lim="800000"/>
            </a:ln>
            <a:effectLst/>
          </p:spPr>
          <p:txBody>
            <a:bodyPr rtlCol="0" anchor="ctr"/>
            <a:lstStyle/>
            <a:p>
              <a:pPr algn="ctr" defTabSz="631790">
                <a:defRPr/>
              </a:pPr>
              <a:endParaRPr lang="et-EE" sz="1244" kern="0">
                <a:solidFill>
                  <a:prstClr val="black"/>
                </a:solidFill>
                <a:latin typeface="Calibri" panose="020F0502020204030204"/>
                <a:cs typeface="Calibri"/>
                <a:sym typeface="Arial"/>
              </a:endParaRPr>
            </a:p>
          </p:txBody>
        </p:sp>
        <p:sp>
          <p:nvSpPr>
            <p:cNvPr id="22" name="Circle: Hollow 21">
              <a:extLst>
                <a:ext uri="{FF2B5EF4-FFF2-40B4-BE49-F238E27FC236}">
                  <a16:creationId xmlns:a16="http://schemas.microsoft.com/office/drawing/2014/main" id="{ABED0D7F-00C8-B592-3D12-3DE9ED763EAD}"/>
                </a:ext>
              </a:extLst>
            </p:cNvPr>
            <p:cNvSpPr/>
            <p:nvPr/>
          </p:nvSpPr>
          <p:spPr>
            <a:xfrm rot="5235006">
              <a:off x="2366629" y="3305305"/>
              <a:ext cx="147145" cy="147115"/>
            </a:xfrm>
            <a:prstGeom prst="donut">
              <a:avLst/>
            </a:prstGeom>
            <a:solidFill>
              <a:srgbClr val="33B13F"/>
            </a:solidFill>
            <a:ln w="12700" cap="flat" cmpd="sng" algn="ctr">
              <a:noFill/>
              <a:prstDash val="solid"/>
              <a:miter lim="800000"/>
            </a:ln>
            <a:effectLst/>
          </p:spPr>
          <p:txBody>
            <a:bodyPr rtlCol="0" anchor="ctr"/>
            <a:lstStyle/>
            <a:p>
              <a:pPr algn="ctr" defTabSz="631790">
                <a:defRPr/>
              </a:pPr>
              <a:endParaRPr lang="et-EE" sz="1244" kern="0">
                <a:solidFill>
                  <a:prstClr val="black"/>
                </a:solidFill>
                <a:latin typeface="Calibri" panose="020F0502020204030204"/>
                <a:cs typeface="Calibri"/>
                <a:sym typeface="Arial"/>
              </a:endParaRPr>
            </a:p>
          </p:txBody>
        </p:sp>
        <p:sp>
          <p:nvSpPr>
            <p:cNvPr id="23" name="Circle: Hollow 22">
              <a:extLst>
                <a:ext uri="{FF2B5EF4-FFF2-40B4-BE49-F238E27FC236}">
                  <a16:creationId xmlns:a16="http://schemas.microsoft.com/office/drawing/2014/main" id="{ACB1697E-CF77-19BC-3DCC-01C75A05BB1C}"/>
                </a:ext>
              </a:extLst>
            </p:cNvPr>
            <p:cNvSpPr/>
            <p:nvPr/>
          </p:nvSpPr>
          <p:spPr>
            <a:xfrm rot="5235006">
              <a:off x="5371542" y="3296791"/>
              <a:ext cx="147145" cy="147115"/>
            </a:xfrm>
            <a:prstGeom prst="donut">
              <a:avLst/>
            </a:prstGeom>
            <a:solidFill>
              <a:srgbClr val="33B13F"/>
            </a:solidFill>
            <a:ln w="12700" cap="flat" cmpd="sng" algn="ctr">
              <a:noFill/>
              <a:prstDash val="solid"/>
              <a:miter lim="800000"/>
            </a:ln>
            <a:effectLst/>
          </p:spPr>
          <p:txBody>
            <a:bodyPr rtlCol="0" anchor="ctr"/>
            <a:lstStyle/>
            <a:p>
              <a:pPr algn="ctr" defTabSz="631790">
                <a:defRPr/>
              </a:pPr>
              <a:endParaRPr lang="et-EE" sz="1244" kern="0">
                <a:solidFill>
                  <a:prstClr val="black"/>
                </a:solidFill>
                <a:latin typeface="Calibri" panose="020F0502020204030204"/>
                <a:cs typeface="Calibri"/>
                <a:sym typeface="Arial"/>
              </a:endParaRPr>
            </a:p>
          </p:txBody>
        </p:sp>
        <p:sp>
          <p:nvSpPr>
            <p:cNvPr id="24" name="Circle: Hollow 23">
              <a:extLst>
                <a:ext uri="{FF2B5EF4-FFF2-40B4-BE49-F238E27FC236}">
                  <a16:creationId xmlns:a16="http://schemas.microsoft.com/office/drawing/2014/main" id="{79F59D34-69A2-BAC1-40DB-F69BB24623E2}"/>
                </a:ext>
              </a:extLst>
            </p:cNvPr>
            <p:cNvSpPr/>
            <p:nvPr/>
          </p:nvSpPr>
          <p:spPr>
            <a:xfrm rot="5235006">
              <a:off x="6768864" y="3316232"/>
              <a:ext cx="147145" cy="147115"/>
            </a:xfrm>
            <a:prstGeom prst="donut">
              <a:avLst/>
            </a:prstGeom>
            <a:solidFill>
              <a:srgbClr val="33B13F"/>
            </a:solidFill>
            <a:ln w="12700" cap="flat" cmpd="sng" algn="ctr">
              <a:noFill/>
              <a:prstDash val="solid"/>
              <a:miter lim="800000"/>
            </a:ln>
            <a:effectLst/>
          </p:spPr>
          <p:txBody>
            <a:bodyPr rtlCol="0" anchor="ctr"/>
            <a:lstStyle/>
            <a:p>
              <a:pPr algn="ctr" defTabSz="631790">
                <a:defRPr/>
              </a:pPr>
              <a:endParaRPr lang="et-EE" sz="1244" kern="0">
                <a:solidFill>
                  <a:prstClr val="black"/>
                </a:solidFill>
                <a:latin typeface="Calibri" panose="020F0502020204030204"/>
                <a:cs typeface="Calibri"/>
                <a:sym typeface="Arial"/>
              </a:endParaRPr>
            </a:p>
          </p:txBody>
        </p:sp>
        <p:cxnSp>
          <p:nvCxnSpPr>
            <p:cNvPr id="25" name="Straight Connector 24">
              <a:extLst>
                <a:ext uri="{FF2B5EF4-FFF2-40B4-BE49-F238E27FC236}">
                  <a16:creationId xmlns:a16="http://schemas.microsoft.com/office/drawing/2014/main" id="{27DD167B-7181-3352-78D5-D177CD3B6B8E}"/>
                </a:ext>
              </a:extLst>
            </p:cNvPr>
            <p:cNvCxnSpPr>
              <a:cxnSpLocks/>
            </p:cNvCxnSpPr>
            <p:nvPr/>
          </p:nvCxnSpPr>
          <p:spPr>
            <a:xfrm>
              <a:off x="3156199" y="3427715"/>
              <a:ext cx="0" cy="609600"/>
            </a:xfrm>
            <a:prstGeom prst="line">
              <a:avLst/>
            </a:prstGeom>
            <a:noFill/>
            <a:ln w="15875" cap="flat" cmpd="sng" algn="ctr">
              <a:solidFill>
                <a:sysClr val="window" lastClr="FFFFFF">
                  <a:lumMod val="65000"/>
                </a:sysClr>
              </a:solidFill>
              <a:prstDash val="sysDot"/>
              <a:miter lim="800000"/>
            </a:ln>
            <a:effectLst/>
          </p:spPr>
        </p:cxnSp>
        <p:cxnSp>
          <p:nvCxnSpPr>
            <p:cNvPr id="26" name="Straight Connector 25">
              <a:extLst>
                <a:ext uri="{FF2B5EF4-FFF2-40B4-BE49-F238E27FC236}">
                  <a16:creationId xmlns:a16="http://schemas.microsoft.com/office/drawing/2014/main" id="{2DB2C96C-8C5B-028A-780D-52E9A640C6FF}"/>
                </a:ext>
              </a:extLst>
            </p:cNvPr>
            <p:cNvCxnSpPr>
              <a:cxnSpLocks/>
            </p:cNvCxnSpPr>
            <p:nvPr/>
          </p:nvCxnSpPr>
          <p:spPr>
            <a:xfrm>
              <a:off x="7606447" y="3455879"/>
              <a:ext cx="0" cy="775184"/>
            </a:xfrm>
            <a:prstGeom prst="line">
              <a:avLst/>
            </a:prstGeom>
            <a:noFill/>
            <a:ln w="15875" cap="flat" cmpd="sng" algn="ctr">
              <a:solidFill>
                <a:sysClr val="window" lastClr="FFFFFF">
                  <a:lumMod val="65000"/>
                </a:sysClr>
              </a:solidFill>
              <a:prstDash val="sysDot"/>
              <a:miter lim="800000"/>
            </a:ln>
            <a:effectLst/>
          </p:spPr>
        </p:cxnSp>
        <p:cxnSp>
          <p:nvCxnSpPr>
            <p:cNvPr id="27" name="Straight Connector 26">
              <a:extLst>
                <a:ext uri="{FF2B5EF4-FFF2-40B4-BE49-F238E27FC236}">
                  <a16:creationId xmlns:a16="http://schemas.microsoft.com/office/drawing/2014/main" id="{E8718B1E-FA1F-B5D2-96A3-039CE7CEC01A}"/>
                </a:ext>
              </a:extLst>
            </p:cNvPr>
            <p:cNvCxnSpPr>
              <a:cxnSpLocks/>
            </p:cNvCxnSpPr>
            <p:nvPr/>
          </p:nvCxnSpPr>
          <p:spPr>
            <a:xfrm>
              <a:off x="3979738" y="2930004"/>
              <a:ext cx="1" cy="344968"/>
            </a:xfrm>
            <a:prstGeom prst="line">
              <a:avLst/>
            </a:prstGeom>
            <a:noFill/>
            <a:ln w="15875" cap="flat" cmpd="sng" algn="ctr">
              <a:solidFill>
                <a:sysClr val="window" lastClr="FFFFFF">
                  <a:lumMod val="65000"/>
                </a:sysClr>
              </a:solidFill>
              <a:prstDash val="sysDot"/>
              <a:miter lim="800000"/>
            </a:ln>
            <a:effectLst/>
          </p:spPr>
        </p:cxnSp>
        <p:sp>
          <p:nvSpPr>
            <p:cNvPr id="28" name="TextBox 27">
              <a:extLst>
                <a:ext uri="{FF2B5EF4-FFF2-40B4-BE49-F238E27FC236}">
                  <a16:creationId xmlns:a16="http://schemas.microsoft.com/office/drawing/2014/main" id="{2D3AC20E-4A1A-A2D0-D135-78E7F4013936}"/>
                </a:ext>
              </a:extLst>
            </p:cNvPr>
            <p:cNvSpPr txBox="1"/>
            <p:nvPr/>
          </p:nvSpPr>
          <p:spPr>
            <a:xfrm>
              <a:off x="2385615" y="2387870"/>
              <a:ext cx="3188246" cy="473564"/>
            </a:xfrm>
            <a:prstGeom prst="rect">
              <a:avLst/>
            </a:prstGeom>
            <a:solidFill>
              <a:srgbClr val="F2F7EB"/>
            </a:solidFill>
          </p:spPr>
          <p:txBody>
            <a:bodyPr wrap="square" rtlCol="0">
              <a:spAutoFit/>
            </a:bodyPr>
            <a:lstStyle/>
            <a:p>
              <a:pPr algn="ctr" defTabSz="631790">
                <a:defRPr/>
              </a:pPr>
              <a:r>
                <a:rPr lang="et-EE" sz="1063" b="1" kern="0" dirty="0">
                  <a:solidFill>
                    <a:prstClr val="black"/>
                  </a:solidFill>
                  <a:latin typeface="Gordita" pitchFamily="50" charset="-52"/>
                  <a:cs typeface="Gordita" pitchFamily="50" charset="-52"/>
                  <a:sym typeface="Arial"/>
                </a:rPr>
                <a:t>2023</a:t>
              </a:r>
            </a:p>
            <a:p>
              <a:pPr algn="ctr" defTabSz="631790">
                <a:defRPr/>
              </a:pPr>
              <a:r>
                <a:rPr lang="et-EE" sz="1063" kern="0" dirty="0">
                  <a:solidFill>
                    <a:prstClr val="black"/>
                  </a:solidFill>
                  <a:latin typeface="Gordita" pitchFamily="50" charset="-52"/>
                  <a:cs typeface="Gordita" pitchFamily="50" charset="-52"/>
                  <a:sym typeface="Arial"/>
                </a:rPr>
                <a:t>Eelprojekteerimine</a:t>
              </a:r>
            </a:p>
          </p:txBody>
        </p:sp>
      </p:grpSp>
      <p:sp>
        <p:nvSpPr>
          <p:cNvPr id="29" name="TextBox 28">
            <a:extLst>
              <a:ext uri="{FF2B5EF4-FFF2-40B4-BE49-F238E27FC236}">
                <a16:creationId xmlns:a16="http://schemas.microsoft.com/office/drawing/2014/main" id="{3FA65453-8414-C7EF-DACD-2D6A8EB199F4}"/>
              </a:ext>
            </a:extLst>
          </p:cNvPr>
          <p:cNvSpPr txBox="1"/>
          <p:nvPr/>
        </p:nvSpPr>
        <p:spPr>
          <a:xfrm>
            <a:off x="8031476" y="2560318"/>
            <a:ext cx="1963187" cy="583045"/>
          </a:xfrm>
          <a:prstGeom prst="rect">
            <a:avLst/>
          </a:prstGeom>
          <a:solidFill>
            <a:srgbClr val="F2F7EB"/>
          </a:solidFill>
        </p:spPr>
        <p:txBody>
          <a:bodyPr wrap="square" rtlCol="0">
            <a:spAutoFit/>
          </a:bodyPr>
          <a:lstStyle/>
          <a:p>
            <a:pPr algn="ctr" defTabSz="631790">
              <a:defRPr/>
            </a:pPr>
            <a:r>
              <a:rPr lang="et-EE" sz="1063" b="1" dirty="0">
                <a:solidFill>
                  <a:prstClr val="black"/>
                </a:solidFill>
                <a:latin typeface="Gordita" pitchFamily="50" charset="-52"/>
                <a:cs typeface="Gordita" pitchFamily="50" charset="-52"/>
                <a:sym typeface="Arial"/>
              </a:rPr>
              <a:t>2027</a:t>
            </a:r>
          </a:p>
          <a:p>
            <a:pPr algn="ctr" defTabSz="631790">
              <a:defRPr/>
            </a:pPr>
            <a:r>
              <a:rPr lang="et-EE" sz="1063" dirty="0">
                <a:solidFill>
                  <a:prstClr val="black"/>
                </a:solidFill>
                <a:latin typeface="Gordita" pitchFamily="50" charset="-52"/>
                <a:cs typeface="Gordita" pitchFamily="50" charset="-52"/>
                <a:sym typeface="Arial"/>
              </a:rPr>
              <a:t>Tootmiskompleksi </a:t>
            </a:r>
          </a:p>
          <a:p>
            <a:pPr algn="ctr" defTabSz="631790">
              <a:defRPr/>
            </a:pPr>
            <a:r>
              <a:rPr lang="et-EE" sz="1063" dirty="0">
                <a:solidFill>
                  <a:prstClr val="black"/>
                </a:solidFill>
                <a:latin typeface="Gordita" pitchFamily="50" charset="-52"/>
                <a:cs typeface="Gordita" pitchFamily="50" charset="-52"/>
                <a:sym typeface="Arial"/>
              </a:rPr>
              <a:t>käivitamine</a:t>
            </a:r>
          </a:p>
        </p:txBody>
      </p:sp>
      <p:cxnSp>
        <p:nvCxnSpPr>
          <p:cNvPr id="30" name="Straight Connector 29">
            <a:extLst>
              <a:ext uri="{FF2B5EF4-FFF2-40B4-BE49-F238E27FC236}">
                <a16:creationId xmlns:a16="http://schemas.microsoft.com/office/drawing/2014/main" id="{176F9B34-2BAA-F4BC-2D25-11B73CBD4808}"/>
              </a:ext>
            </a:extLst>
          </p:cNvPr>
          <p:cNvCxnSpPr>
            <a:cxnSpLocks/>
          </p:cNvCxnSpPr>
          <p:nvPr/>
        </p:nvCxnSpPr>
        <p:spPr>
          <a:xfrm>
            <a:off x="9655447" y="3201330"/>
            <a:ext cx="0" cy="327957"/>
          </a:xfrm>
          <a:prstGeom prst="line">
            <a:avLst/>
          </a:prstGeom>
          <a:ln w="158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1" name="Circle: Hollow 30">
            <a:extLst>
              <a:ext uri="{FF2B5EF4-FFF2-40B4-BE49-F238E27FC236}">
                <a16:creationId xmlns:a16="http://schemas.microsoft.com/office/drawing/2014/main" id="{82D53609-BDBA-19A4-0709-E0E35BDF0B8F}"/>
              </a:ext>
            </a:extLst>
          </p:cNvPr>
          <p:cNvSpPr/>
          <p:nvPr/>
        </p:nvSpPr>
        <p:spPr>
          <a:xfrm>
            <a:off x="9222301" y="3533759"/>
            <a:ext cx="130338" cy="130312"/>
          </a:xfrm>
          <a:prstGeom prst="donut">
            <a:avLst/>
          </a:prstGeom>
          <a:solidFill>
            <a:srgbClr val="33B1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31790">
              <a:defRPr/>
            </a:pPr>
            <a:endParaRPr lang="et-EE" sz="1244">
              <a:solidFill>
                <a:prstClr val="black"/>
              </a:solidFill>
              <a:latin typeface="Calibri" panose="020F0502020204030204"/>
              <a:cs typeface="Calibri"/>
              <a:sym typeface="Arial"/>
            </a:endParaRPr>
          </a:p>
        </p:txBody>
      </p:sp>
      <p:sp>
        <p:nvSpPr>
          <p:cNvPr id="32" name="TextBox 31">
            <a:extLst>
              <a:ext uri="{FF2B5EF4-FFF2-40B4-BE49-F238E27FC236}">
                <a16:creationId xmlns:a16="http://schemas.microsoft.com/office/drawing/2014/main" id="{8C48382C-FB77-3581-641E-733BA866F029}"/>
              </a:ext>
            </a:extLst>
          </p:cNvPr>
          <p:cNvSpPr txBox="1"/>
          <p:nvPr/>
        </p:nvSpPr>
        <p:spPr>
          <a:xfrm>
            <a:off x="9013070" y="3823216"/>
            <a:ext cx="642381" cy="228652"/>
          </a:xfrm>
          <a:prstGeom prst="rect">
            <a:avLst/>
          </a:prstGeom>
          <a:noFill/>
        </p:spPr>
        <p:txBody>
          <a:bodyPr wrap="square" rtlCol="0">
            <a:spAutoFit/>
          </a:bodyPr>
          <a:lstStyle/>
          <a:p>
            <a:pPr algn="ctr" defTabSz="631790">
              <a:defRPr/>
            </a:pPr>
            <a:r>
              <a:rPr lang="et-EE" sz="886" dirty="0">
                <a:solidFill>
                  <a:srgbClr val="33B13F"/>
                </a:solidFill>
                <a:latin typeface="Gordita Medium" pitchFamily="50" charset="-52"/>
                <a:cs typeface="Gordita Medium" pitchFamily="50" charset="-52"/>
                <a:sym typeface="Arial"/>
              </a:rPr>
              <a:t>2027</a:t>
            </a:r>
          </a:p>
        </p:txBody>
      </p:sp>
      <p:sp>
        <p:nvSpPr>
          <p:cNvPr id="33" name="TextBox 32">
            <a:extLst>
              <a:ext uri="{FF2B5EF4-FFF2-40B4-BE49-F238E27FC236}">
                <a16:creationId xmlns:a16="http://schemas.microsoft.com/office/drawing/2014/main" id="{788BFB02-4F51-9C0B-1AEA-48E8A7956282}"/>
              </a:ext>
            </a:extLst>
          </p:cNvPr>
          <p:cNvSpPr txBox="1"/>
          <p:nvPr/>
        </p:nvSpPr>
        <p:spPr>
          <a:xfrm>
            <a:off x="1854530" y="1879471"/>
            <a:ext cx="1552706" cy="746615"/>
          </a:xfrm>
          <a:prstGeom prst="rect">
            <a:avLst/>
          </a:prstGeom>
          <a:solidFill>
            <a:srgbClr val="F2F7EB"/>
          </a:solidFill>
        </p:spPr>
        <p:txBody>
          <a:bodyPr wrap="square" rtlCol="0">
            <a:spAutoFit/>
          </a:bodyPr>
          <a:lstStyle/>
          <a:p>
            <a:pPr algn="ctr" defTabSz="631790">
              <a:defRPr/>
            </a:pPr>
            <a:r>
              <a:rPr lang="et-EE" sz="1063" b="1" dirty="0">
                <a:solidFill>
                  <a:prstClr val="black"/>
                </a:solidFill>
                <a:latin typeface="Gordita" pitchFamily="50" charset="-52"/>
                <a:cs typeface="Gordita" pitchFamily="50" charset="-52"/>
                <a:sym typeface="Arial"/>
              </a:rPr>
              <a:t>25.08.2021</a:t>
            </a:r>
          </a:p>
          <a:p>
            <a:pPr algn="ctr" defTabSz="631790">
              <a:defRPr/>
            </a:pPr>
            <a:r>
              <a:rPr lang="et-EE" sz="1063" dirty="0">
                <a:solidFill>
                  <a:prstClr val="black"/>
                </a:solidFill>
                <a:latin typeface="Gordita" pitchFamily="50" charset="-52"/>
                <a:cs typeface="Gordita" pitchFamily="50" charset="-52"/>
                <a:sym typeface="Arial"/>
              </a:rPr>
              <a:t>KOV eriplaneeringu algatamine</a:t>
            </a:r>
          </a:p>
          <a:p>
            <a:pPr algn="ctr" defTabSz="631790">
              <a:defRPr/>
            </a:pPr>
            <a:endParaRPr lang="et-EE" sz="1063" dirty="0">
              <a:solidFill>
                <a:prstClr val="black"/>
              </a:solidFill>
              <a:latin typeface="Gordita" pitchFamily="50" charset="-52"/>
              <a:cs typeface="Gordita" pitchFamily="50" charset="-52"/>
              <a:sym typeface="Arial"/>
            </a:endParaRPr>
          </a:p>
        </p:txBody>
      </p:sp>
      <p:cxnSp>
        <p:nvCxnSpPr>
          <p:cNvPr id="34" name="Straight Connector 33">
            <a:extLst>
              <a:ext uri="{FF2B5EF4-FFF2-40B4-BE49-F238E27FC236}">
                <a16:creationId xmlns:a16="http://schemas.microsoft.com/office/drawing/2014/main" id="{8C0CAF65-5990-5CC6-9FA8-EAF479647AC2}"/>
              </a:ext>
            </a:extLst>
          </p:cNvPr>
          <p:cNvCxnSpPr>
            <a:cxnSpLocks/>
          </p:cNvCxnSpPr>
          <p:nvPr/>
        </p:nvCxnSpPr>
        <p:spPr>
          <a:xfrm>
            <a:off x="2611680" y="2646351"/>
            <a:ext cx="0" cy="945024"/>
          </a:xfrm>
          <a:prstGeom prst="line">
            <a:avLst/>
          </a:prstGeom>
          <a:ln w="158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5" name="Title 1">
            <a:extLst>
              <a:ext uri="{FF2B5EF4-FFF2-40B4-BE49-F238E27FC236}">
                <a16:creationId xmlns:a16="http://schemas.microsoft.com/office/drawing/2014/main" id="{E938DF34-A0A9-40E8-917C-1A4C554BDC1E}"/>
              </a:ext>
            </a:extLst>
          </p:cNvPr>
          <p:cNvSpPr>
            <a:spLocks noGrp="1"/>
          </p:cNvSpPr>
          <p:nvPr>
            <p:ph type="title"/>
          </p:nvPr>
        </p:nvSpPr>
        <p:spPr>
          <a:xfrm>
            <a:off x="980761" y="398418"/>
            <a:ext cx="8942642" cy="989758"/>
          </a:xfrm>
        </p:spPr>
        <p:txBody>
          <a:bodyPr>
            <a:normAutofit/>
          </a:bodyPr>
          <a:lstStyle/>
          <a:p>
            <a:r>
              <a:rPr lang="et-EE" sz="4536" dirty="0">
                <a:solidFill>
                  <a:srgbClr val="17A740"/>
                </a:solidFill>
                <a:latin typeface="Gordita Light" pitchFamily="2" charset="77"/>
                <a:cs typeface="Gordita Light" pitchFamily="2" charset="77"/>
              </a:rPr>
              <a:t>Projekti ajatelg: üldine vaade</a:t>
            </a:r>
          </a:p>
        </p:txBody>
      </p:sp>
    </p:spTree>
    <p:extLst>
      <p:ext uri="{BB962C8B-B14F-4D97-AF65-F5344CB8AC3E}">
        <p14:creationId xmlns:p14="http://schemas.microsoft.com/office/powerpoint/2010/main" val="250814401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 kohatäide 1">
            <a:extLst>
              <a:ext uri="{FF2B5EF4-FFF2-40B4-BE49-F238E27FC236}">
                <a16:creationId xmlns:a16="http://schemas.microsoft.com/office/drawing/2014/main" id="{939E6020-55E3-4D42-87F1-CB4AF46D19DB}"/>
              </a:ext>
            </a:extLst>
          </p:cNvPr>
          <p:cNvSpPr>
            <a:spLocks noGrp="1"/>
          </p:cNvSpPr>
          <p:nvPr>
            <p:ph type="body" sz="quarter" idx="10"/>
          </p:nvPr>
        </p:nvSpPr>
        <p:spPr>
          <a:xfrm>
            <a:off x="1744388" y="1469979"/>
            <a:ext cx="7772585" cy="4141694"/>
          </a:xfrm>
        </p:spPr>
        <p:txBody>
          <a:bodyPr>
            <a:normAutofit/>
          </a:bodyPr>
          <a:lstStyle/>
          <a:p>
            <a:endParaRPr lang="en-GB" sz="8000" dirty="0">
              <a:solidFill>
                <a:srgbClr val="000000"/>
              </a:solidFill>
            </a:endParaRPr>
          </a:p>
          <a:p>
            <a:endParaRPr lang="en-GB" dirty="0"/>
          </a:p>
        </p:txBody>
      </p:sp>
      <p:sp>
        <p:nvSpPr>
          <p:cNvPr id="3" name="Teksti kohatäide 2">
            <a:extLst>
              <a:ext uri="{FF2B5EF4-FFF2-40B4-BE49-F238E27FC236}">
                <a16:creationId xmlns:a16="http://schemas.microsoft.com/office/drawing/2014/main" id="{895818C7-47CB-451C-B302-0C9FCB5E24C2}"/>
              </a:ext>
            </a:extLst>
          </p:cNvPr>
          <p:cNvSpPr>
            <a:spLocks noGrp="1"/>
          </p:cNvSpPr>
          <p:nvPr>
            <p:ph type="body" sz="quarter" idx="11"/>
          </p:nvPr>
        </p:nvSpPr>
        <p:spPr>
          <a:xfrm>
            <a:off x="1149530" y="212809"/>
            <a:ext cx="8183225" cy="983988"/>
          </a:xfrm>
          <a:prstGeom prst="rect">
            <a:avLst/>
          </a:prstGeom>
        </p:spPr>
        <p:txBody>
          <a:bodyPr>
            <a:normAutofit lnSpcReduction="10000"/>
          </a:bodyPr>
          <a:lstStyle/>
          <a:p>
            <a:endParaRPr lang="en-GB" sz="2400" dirty="0"/>
          </a:p>
          <a:p>
            <a:r>
              <a:rPr lang="en-GB" sz="3200" b="1" dirty="0" err="1">
                <a:solidFill>
                  <a:srgbClr val="87112E"/>
                </a:solidFill>
              </a:rPr>
              <a:t>Eriplaneeringu</a:t>
            </a:r>
            <a:r>
              <a:rPr lang="en-GB" sz="3200" b="1" dirty="0">
                <a:solidFill>
                  <a:srgbClr val="87112E"/>
                </a:solidFill>
              </a:rPr>
              <a:t> </a:t>
            </a:r>
            <a:r>
              <a:rPr lang="en-GB" sz="3200" b="1" dirty="0" err="1">
                <a:solidFill>
                  <a:srgbClr val="87112E"/>
                </a:solidFill>
              </a:rPr>
              <a:t>protsess</a:t>
            </a:r>
            <a:endParaRPr lang="en-GB" sz="3200" b="1" dirty="0">
              <a:solidFill>
                <a:srgbClr val="87112E"/>
              </a:solidFill>
            </a:endParaRPr>
          </a:p>
        </p:txBody>
      </p:sp>
      <p:sp>
        <p:nvSpPr>
          <p:cNvPr id="4" name="Teksti kohatäide 1">
            <a:extLst>
              <a:ext uri="{FF2B5EF4-FFF2-40B4-BE49-F238E27FC236}">
                <a16:creationId xmlns:a16="http://schemas.microsoft.com/office/drawing/2014/main" id="{6445B33F-5C13-4381-94AD-2D8C602ED451}"/>
              </a:ext>
            </a:extLst>
          </p:cNvPr>
          <p:cNvSpPr txBox="1">
            <a:spLocks/>
          </p:cNvSpPr>
          <p:nvPr/>
        </p:nvSpPr>
        <p:spPr>
          <a:xfrm>
            <a:off x="1408720" y="2312056"/>
            <a:ext cx="8443912" cy="4983909"/>
          </a:xfrm>
          <a:prstGeom prst="rect">
            <a:avLst/>
          </a:prstGeom>
        </p:spPr>
        <p:txBody>
          <a:bodyPr vert="horz" lIns="91440" tIns="45720" rIns="91440" bIns="45720" rtlCol="0" anchor="ctr" anchorCtr="0">
            <a:normAutofit/>
          </a:bodyPr>
          <a:lstStyle>
            <a:lvl1pPr marL="342900" indent="-342900" algn="l" defTabSz="914400" rtl="0" eaLnBrk="1" latinLnBrk="0" hangingPunct="1">
              <a:spcBef>
                <a:spcPct val="20000"/>
              </a:spcBef>
              <a:buFont typeface="Arial" pitchFamily="34" charset="0"/>
              <a:buNone/>
              <a:defRPr sz="2800" b="1" kern="1200">
                <a:solidFill>
                  <a:srgbClr val="87112E"/>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buFont typeface="Arial" pitchFamily="34" charset="0"/>
              <a:buAutoNum type="arabicPeriod"/>
            </a:pPr>
            <a:endParaRPr lang="en-GB" sz="2000" b="0" dirty="0">
              <a:solidFill>
                <a:schemeClr val="tx1"/>
              </a:solidFill>
              <a:ea typeface="Calibri" panose="020F0502020204030204" pitchFamily="34" charset="0"/>
            </a:endParaRPr>
          </a:p>
          <a:p>
            <a:pPr>
              <a:buAutoNum type="arabicPeriod"/>
            </a:pPr>
            <a:endParaRPr lang="en-GB" sz="1800" dirty="0">
              <a:ea typeface="Calibri" panose="020F0502020204030204" pitchFamily="34" charset="0"/>
            </a:endParaRPr>
          </a:p>
          <a:p>
            <a:pPr>
              <a:buAutoNum type="arabicPeriod"/>
            </a:pPr>
            <a:endParaRPr lang="en-GB" sz="1800" dirty="0">
              <a:ea typeface="Calibri" panose="020F0502020204030204" pitchFamily="34" charset="0"/>
            </a:endParaRPr>
          </a:p>
          <a:p>
            <a:pPr>
              <a:buAutoNum type="arabicPeriod"/>
            </a:pPr>
            <a:endParaRPr lang="en-GB" sz="1800" b="0" dirty="0">
              <a:solidFill>
                <a:schemeClr val="tx1"/>
              </a:solidFill>
              <a:ea typeface="Calibri" panose="020F0502020204030204" pitchFamily="34" charset="0"/>
            </a:endParaRPr>
          </a:p>
          <a:p>
            <a:pPr>
              <a:buAutoNum type="arabicPeriod"/>
            </a:pPr>
            <a:endParaRPr lang="en-GB" sz="1800" b="0" dirty="0">
              <a:solidFill>
                <a:schemeClr val="tx1"/>
              </a:solidFill>
              <a:ea typeface="Calibri" panose="020F0502020204030204" pitchFamily="34" charset="0"/>
            </a:endParaRPr>
          </a:p>
          <a:p>
            <a:pPr marL="0" indent="0"/>
            <a:endParaRPr lang="en-GB" sz="2000" b="0" dirty="0">
              <a:solidFill>
                <a:schemeClr val="tx1"/>
              </a:solidFill>
              <a:ea typeface="Calibri" panose="020F0502020204030204" pitchFamily="34" charset="0"/>
            </a:endParaRPr>
          </a:p>
          <a:p>
            <a:endParaRPr lang="en-GB" dirty="0"/>
          </a:p>
        </p:txBody>
      </p:sp>
      <p:pic>
        <p:nvPicPr>
          <p:cNvPr id="6" name="Pilt 5">
            <a:extLst>
              <a:ext uri="{FF2B5EF4-FFF2-40B4-BE49-F238E27FC236}">
                <a16:creationId xmlns:a16="http://schemas.microsoft.com/office/drawing/2014/main" id="{44AEA7F9-35A7-4543-ABEA-9901766E0276}"/>
              </a:ext>
            </a:extLst>
          </p:cNvPr>
          <p:cNvPicPr>
            <a:picLocks noChangeAspect="1"/>
          </p:cNvPicPr>
          <p:nvPr/>
        </p:nvPicPr>
        <p:blipFill>
          <a:blip r:embed="rId2"/>
          <a:stretch>
            <a:fillRect/>
          </a:stretch>
        </p:blipFill>
        <p:spPr>
          <a:xfrm>
            <a:off x="3429936" y="5936303"/>
            <a:ext cx="1147483" cy="455177"/>
          </a:xfrm>
          <a:prstGeom prst="rect">
            <a:avLst/>
          </a:prstGeom>
        </p:spPr>
      </p:pic>
      <p:pic>
        <p:nvPicPr>
          <p:cNvPr id="9" name="Pilt 8">
            <a:extLst>
              <a:ext uri="{FF2B5EF4-FFF2-40B4-BE49-F238E27FC236}">
                <a16:creationId xmlns:a16="http://schemas.microsoft.com/office/drawing/2014/main" id="{50B4D4D1-102F-44EC-817B-61156C4D38CA}"/>
              </a:ext>
            </a:extLst>
          </p:cNvPr>
          <p:cNvPicPr>
            <a:picLocks noChangeAspect="1"/>
          </p:cNvPicPr>
          <p:nvPr/>
        </p:nvPicPr>
        <p:blipFill>
          <a:blip r:embed="rId3"/>
          <a:stretch>
            <a:fillRect/>
          </a:stretch>
        </p:blipFill>
        <p:spPr>
          <a:xfrm>
            <a:off x="2187735" y="1359112"/>
            <a:ext cx="7145017" cy="4577191"/>
          </a:xfrm>
          <a:prstGeom prst="rect">
            <a:avLst/>
          </a:prstGeom>
          <a:ln>
            <a:solidFill>
              <a:schemeClr val="tx1">
                <a:lumMod val="50000"/>
                <a:lumOff val="50000"/>
              </a:schemeClr>
            </a:solidFill>
          </a:ln>
        </p:spPr>
      </p:pic>
    </p:spTree>
    <p:extLst>
      <p:ext uri="{BB962C8B-B14F-4D97-AF65-F5344CB8AC3E}">
        <p14:creationId xmlns:p14="http://schemas.microsoft.com/office/powerpoint/2010/main" val="4050296099"/>
      </p:ext>
    </p:extLst>
  </p:cSld>
  <p:clrMapOvr>
    <a:masterClrMapping/>
  </p:clrMapOvr>
</p:sld>
</file>

<file path=ppt/theme/theme1.xml><?xml version="1.0" encoding="utf-8"?>
<a:theme xmlns:a="http://schemas.openxmlformats.org/drawingml/2006/main" name="Variant 1 - KIREVAM">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0A613672-A4D2-401E-B798-939B26CD0470}" vid="{FA0CE115-3026-4B5A-9FF5-145F07B0E118}"/>
    </a:ext>
  </a:extLst>
</a:theme>
</file>

<file path=ppt/theme/theme2.xml><?xml version="1.0" encoding="utf-8"?>
<a:theme xmlns:a="http://schemas.openxmlformats.org/drawingml/2006/main" name="Variant 2 - PEH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2" id="{0A613672-A4D2-401E-B798-939B26CD0470}" vid="{61297004-F8F6-42A2-AF40-A7063B6C8BBC}"/>
    </a:ext>
  </a:extLst>
</a:theme>
</file>

<file path=ppt/theme/theme3.xml><?xml version="1.0" encoding="utf-8"?>
<a:theme xmlns:a="http://schemas.openxmlformats.org/drawingml/2006/main" name="Variant 3 - LIHTN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2" id="{0A613672-A4D2-401E-B798-939B26CD0470}" vid="{1D38E749-35C1-4107-8E8A-6469DBCFC196}"/>
    </a:ext>
  </a:extLst>
</a:theme>
</file>

<file path=ppt/theme/theme4.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8_Office Theme">
  <a:themeElements>
    <a:clrScheme name="2_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2_Office Theme">
      <a:majorFont>
        <a:latin typeface="Helvetica"/>
        <a:ea typeface="Helvetica"/>
        <a:cs typeface="Helvetica"/>
      </a:majorFont>
      <a:minorFont>
        <a:latin typeface="Calibri"/>
        <a:ea typeface="Calibri"/>
        <a:cs typeface="Calibri"/>
      </a:minorFont>
    </a:fontScheme>
    <a:fmtScheme name="2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713231"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713231"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6_Office Theme">
  <a:themeElements>
    <a:clrScheme name="2_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2_Office Theme">
      <a:majorFont>
        <a:latin typeface="Helvetica"/>
        <a:ea typeface="Helvetica"/>
        <a:cs typeface="Helvetica"/>
      </a:majorFont>
      <a:minorFont>
        <a:latin typeface="Calibri"/>
        <a:ea typeface="Calibri"/>
        <a:cs typeface="Calibri"/>
      </a:minorFont>
    </a:fontScheme>
    <a:fmtScheme name="2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713231"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713231"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2_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themeOverride>
</file>

<file path=ppt/theme/themeOverride2.xml><?xml version="1.0" encoding="utf-8"?>
<a:themeOverride xmlns:a="http://schemas.openxmlformats.org/drawingml/2006/main">
  <a:clrScheme name="2_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themeOverride>
</file>

<file path=docProps/app.xml><?xml version="1.0" encoding="utf-8"?>
<Properties xmlns="http://schemas.openxmlformats.org/officeDocument/2006/extended-properties" xmlns:vt="http://schemas.openxmlformats.org/officeDocument/2006/docPropsVTypes">
  <Template>Variant 1 - KIREVAM</Template>
  <TotalTime>26222</TotalTime>
  <Words>1872</Words>
  <Application>Microsoft Office PowerPoint</Application>
  <PresentationFormat>Kohandatud</PresentationFormat>
  <Paragraphs>279</Paragraphs>
  <Slides>23</Slides>
  <Notes>6</Notes>
  <HiddenSlides>0</HiddenSlides>
  <MMClips>0</MMClips>
  <ScaleCrop>false</ScaleCrop>
  <HeadingPairs>
    <vt:vector size="6" baseType="variant">
      <vt:variant>
        <vt:lpstr>Kasutatud fondid</vt:lpstr>
      </vt:variant>
      <vt:variant>
        <vt:i4>8</vt:i4>
      </vt:variant>
      <vt:variant>
        <vt:lpstr>Kujundus</vt:lpstr>
      </vt:variant>
      <vt:variant>
        <vt:i4>6</vt:i4>
      </vt:variant>
      <vt:variant>
        <vt:lpstr>Slaidipealkirjad</vt:lpstr>
      </vt:variant>
      <vt:variant>
        <vt:i4>23</vt:i4>
      </vt:variant>
    </vt:vector>
  </HeadingPairs>
  <TitlesOfParts>
    <vt:vector size="37" baseType="lpstr">
      <vt:lpstr>Aktiv Grotesk</vt:lpstr>
      <vt:lpstr>Arial</vt:lpstr>
      <vt:lpstr>Calibri</vt:lpstr>
      <vt:lpstr>Calibri Light</vt:lpstr>
      <vt:lpstr>Gordita</vt:lpstr>
      <vt:lpstr>Gordita Light</vt:lpstr>
      <vt:lpstr>Gordita Medium</vt:lpstr>
      <vt:lpstr>Tahoma</vt:lpstr>
      <vt:lpstr>Variant 1 - KIREVAM</vt:lpstr>
      <vt:lpstr>Variant 2 - PEHME</vt:lpstr>
      <vt:lpstr>Variant 3 - LIHTNE</vt:lpstr>
      <vt:lpstr>2_Office Theme</vt:lpstr>
      <vt:lpstr>8_Office Theme</vt:lpstr>
      <vt:lpstr>6_Office Theme</vt:lpstr>
      <vt:lpstr>PowerPointi esitlus</vt:lpstr>
      <vt:lpstr>PowerPointi esitlus</vt:lpstr>
      <vt:lpstr>VKG on Eesti erapaitalil suurtööstusettevõte</vt:lpstr>
      <vt:lpstr>Mis probleem vajab lahendust?</vt:lpstr>
      <vt:lpstr>Mis on biotoodete tootmine?</vt:lpstr>
      <vt:lpstr>PowerPointi esitlus</vt:lpstr>
      <vt:lpstr>Parim võimalik tehnoloogia</vt:lpstr>
      <vt:lpstr>Projekti ajatelg: üldine vaade</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Pille Metspalu</dc:creator>
  <cp:lastModifiedBy>Windows User</cp:lastModifiedBy>
  <cp:revision>286</cp:revision>
  <dcterms:created xsi:type="dcterms:W3CDTF">2020-08-25T17:42:59Z</dcterms:created>
  <dcterms:modified xsi:type="dcterms:W3CDTF">2022-05-12T07:34:05Z</dcterms:modified>
</cp:coreProperties>
</file>